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Nunito"/>
      <p:regular r:id="rId23"/>
      <p:bold r:id="rId24"/>
      <p:italic r:id="rId25"/>
      <p:boldItalic r:id="rId26"/>
    </p:embeddedFont>
    <p:embeddedFont>
      <p:font typeface="Poppins"/>
      <p:regular r:id="rId27"/>
      <p:bold r:id="rId28"/>
      <p:italic r:id="rId29"/>
      <p:boldItalic r:id="rId30"/>
    </p:embeddedFont>
    <p:embeddedFont>
      <p:font typeface="Poppins Light"/>
      <p:regular r:id="rId31"/>
      <p:bold r:id="rId32"/>
      <p:italic r:id="rId33"/>
      <p:boldItalic r:id="rId34"/>
    </p:embeddedFont>
    <p:embeddedFont>
      <p:font typeface="Poppins Medium"/>
      <p:regular r:id="rId35"/>
      <p:bold r:id="rId36"/>
      <p:italic r:id="rId37"/>
      <p:boldItalic r:id="rId38"/>
    </p:embeddedFont>
    <p:embeddedFont>
      <p:font typeface="Nunito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Medium-bold.fntdata"/><Relationship Id="rId20" Type="http://schemas.openxmlformats.org/officeDocument/2006/relationships/font" Target="fonts/Roboto-bold.fntdata"/><Relationship Id="rId42" Type="http://schemas.openxmlformats.org/officeDocument/2006/relationships/font" Target="fonts/NunitoMedium-boldItalic.fntdata"/><Relationship Id="rId41" Type="http://schemas.openxmlformats.org/officeDocument/2006/relationships/font" Target="fonts/NunitoMedium-italic.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Light-regular.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PoppinsLight-italic.fntdata"/><Relationship Id="rId10" Type="http://schemas.openxmlformats.org/officeDocument/2006/relationships/slide" Target="slides/slide5.xml"/><Relationship Id="rId32" Type="http://schemas.openxmlformats.org/officeDocument/2006/relationships/font" Target="fonts/PoppinsLight-bold.fntdata"/><Relationship Id="rId13" Type="http://schemas.openxmlformats.org/officeDocument/2006/relationships/slide" Target="slides/slide8.xml"/><Relationship Id="rId35" Type="http://schemas.openxmlformats.org/officeDocument/2006/relationships/font" Target="fonts/PoppinsMedium-regular.fntdata"/><Relationship Id="rId12" Type="http://schemas.openxmlformats.org/officeDocument/2006/relationships/slide" Target="slides/slide7.xml"/><Relationship Id="rId34" Type="http://schemas.openxmlformats.org/officeDocument/2006/relationships/font" Target="fonts/PoppinsLight-boldItalic.fntdata"/><Relationship Id="rId15" Type="http://schemas.openxmlformats.org/officeDocument/2006/relationships/slide" Target="slides/slide10.xml"/><Relationship Id="rId37" Type="http://schemas.openxmlformats.org/officeDocument/2006/relationships/font" Target="fonts/PoppinsMedium-italic.fntdata"/><Relationship Id="rId14" Type="http://schemas.openxmlformats.org/officeDocument/2006/relationships/slide" Target="slides/slide9.xml"/><Relationship Id="rId36" Type="http://schemas.openxmlformats.org/officeDocument/2006/relationships/font" Target="fonts/PoppinsMedium-bold.fntdata"/><Relationship Id="rId17" Type="http://schemas.openxmlformats.org/officeDocument/2006/relationships/slide" Target="slides/slide12.xml"/><Relationship Id="rId39" Type="http://schemas.openxmlformats.org/officeDocument/2006/relationships/font" Target="fonts/NunitoMedium-regular.fntdata"/><Relationship Id="rId16" Type="http://schemas.openxmlformats.org/officeDocument/2006/relationships/slide" Target="slides/slide11.xml"/><Relationship Id="rId38" Type="http://schemas.openxmlformats.org/officeDocument/2006/relationships/font" Target="fonts/PoppinsMedium-boldItalic.fntdata"/><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cb7d4025f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cb7d4025f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cdd470d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cdd470d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cb7d4025f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cb7d4025f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cb7d4025f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cb7d4025f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cb7d4025f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3cb7d4025f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3cb7d4025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3cb7d4025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cb7d4025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cb7d4025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cb7d4025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cb7d4025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cb7d4025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cb7d4025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cb7d4025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cb7d4025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cb7d4025f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cb7d4025f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cb7d4025f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cb7d4025f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3c1qxkTjjqGxMcdOPbsvkQqBGBxv0I66/view" TargetMode="Externa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DTIUL8AVH0sOUCMXMF5sel_nSMHCks4v/view" TargetMode="Externa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3.jpg"/><Relationship Id="rId8"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nvSpPr>
        <p:spPr>
          <a:xfrm>
            <a:off x="4120425" y="3386650"/>
            <a:ext cx="4367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rgbClr val="161C5A"/>
                </a:solidFill>
                <a:latin typeface="Poppins Medium"/>
                <a:ea typeface="Poppins Medium"/>
                <a:cs typeface="Poppins Medium"/>
                <a:sym typeface="Poppins Medium"/>
              </a:rPr>
              <a:t>E</a:t>
            </a:r>
            <a:r>
              <a:rPr lang="en" sz="6000">
                <a:solidFill>
                  <a:srgbClr val="161C5A"/>
                </a:solidFill>
                <a:latin typeface="Poppins Medium"/>
                <a:ea typeface="Poppins Medium"/>
                <a:cs typeface="Poppins Medium"/>
                <a:sym typeface="Poppins Medium"/>
              </a:rPr>
              <a:t>-</a:t>
            </a:r>
            <a:r>
              <a:rPr lang="en" sz="6000">
                <a:solidFill>
                  <a:srgbClr val="161C5A"/>
                </a:solidFill>
                <a:latin typeface="Poppins Medium"/>
                <a:ea typeface="Poppins Medium"/>
                <a:cs typeface="Poppins Medium"/>
                <a:sym typeface="Poppins Medium"/>
              </a:rPr>
              <a:t>Learning</a:t>
            </a:r>
            <a:endParaRPr sz="6000">
              <a:solidFill>
                <a:srgbClr val="161C5A"/>
              </a:solidFill>
              <a:latin typeface="Poppins Medium"/>
              <a:ea typeface="Poppins Medium"/>
              <a:cs typeface="Poppins Medium"/>
              <a:sym typeface="Poppins Medium"/>
            </a:endParaRPr>
          </a:p>
        </p:txBody>
      </p:sp>
      <p:pic>
        <p:nvPicPr>
          <p:cNvPr id="55" name="Google Shape;55;p13"/>
          <p:cNvPicPr preferRelativeResize="0"/>
          <p:nvPr/>
        </p:nvPicPr>
        <p:blipFill>
          <a:blip r:embed="rId3">
            <a:alphaModFix/>
          </a:blip>
          <a:stretch>
            <a:fillRect/>
          </a:stretch>
        </p:blipFill>
        <p:spPr>
          <a:xfrm>
            <a:off x="-42300" y="35275"/>
            <a:ext cx="5108225" cy="510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C5A"/>
        </a:solidFill>
      </p:bgPr>
    </p:bg>
    <p:spTree>
      <p:nvGrpSpPr>
        <p:cNvPr id="150" name="Shape 150"/>
        <p:cNvGrpSpPr/>
        <p:nvPr/>
      </p:nvGrpSpPr>
      <p:grpSpPr>
        <a:xfrm>
          <a:off x="0" y="0"/>
          <a:ext cx="0" cy="0"/>
          <a:chOff x="0" y="0"/>
          <a:chExt cx="0" cy="0"/>
        </a:xfrm>
      </p:grpSpPr>
      <p:sp>
        <p:nvSpPr>
          <p:cNvPr id="151" name="Google Shape;151;p22"/>
          <p:cNvSpPr txBox="1"/>
          <p:nvPr/>
        </p:nvSpPr>
        <p:spPr>
          <a:xfrm>
            <a:off x="1016000" y="2248500"/>
            <a:ext cx="316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161C5A"/>
                </a:solidFill>
                <a:latin typeface="Poppins"/>
                <a:ea typeface="Poppins"/>
                <a:cs typeface="Poppins"/>
                <a:sym typeface="Poppins"/>
              </a:rPr>
              <a:t>       </a:t>
            </a:r>
            <a:endParaRPr b="1">
              <a:solidFill>
                <a:srgbClr val="161C5A"/>
              </a:solidFill>
              <a:latin typeface="Poppins"/>
              <a:ea typeface="Poppins"/>
              <a:cs typeface="Poppins"/>
              <a:sym typeface="Poppins"/>
            </a:endParaRPr>
          </a:p>
        </p:txBody>
      </p:sp>
      <p:sp>
        <p:nvSpPr>
          <p:cNvPr id="152" name="Google Shape;152;p22"/>
          <p:cNvSpPr txBox="1"/>
          <p:nvPr/>
        </p:nvSpPr>
        <p:spPr>
          <a:xfrm>
            <a:off x="5103000" y="1534500"/>
            <a:ext cx="34695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Poppins"/>
              <a:ea typeface="Poppins"/>
              <a:cs typeface="Poppins"/>
              <a:sym typeface="Poppins"/>
            </a:endParaRPr>
          </a:p>
        </p:txBody>
      </p:sp>
      <p:sp>
        <p:nvSpPr>
          <p:cNvPr id="153" name="Google Shape;153;p22"/>
          <p:cNvSpPr txBox="1"/>
          <p:nvPr>
            <p:ph type="title"/>
          </p:nvPr>
        </p:nvSpPr>
        <p:spPr>
          <a:xfrm>
            <a:off x="2007675" y="77300"/>
            <a:ext cx="4482600" cy="66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100">
                <a:solidFill>
                  <a:srgbClr val="FF894F"/>
                </a:solidFill>
                <a:latin typeface="Poppins"/>
                <a:ea typeface="Poppins"/>
                <a:cs typeface="Poppins"/>
                <a:sym typeface="Poppins"/>
              </a:rPr>
              <a:t>Web Demo</a:t>
            </a:r>
            <a:endParaRPr b="1" sz="3100">
              <a:solidFill>
                <a:srgbClr val="FF894F"/>
              </a:solidFill>
              <a:latin typeface="Poppins"/>
              <a:ea typeface="Poppins"/>
              <a:cs typeface="Poppins"/>
              <a:sym typeface="Poppins"/>
            </a:endParaRPr>
          </a:p>
          <a:p>
            <a:pPr indent="0" lvl="0" marL="0" rtl="0" algn="l">
              <a:spcBef>
                <a:spcPts val="0"/>
              </a:spcBef>
              <a:spcAft>
                <a:spcPts val="0"/>
              </a:spcAft>
              <a:buNone/>
            </a:pPr>
            <a:r>
              <a:t/>
            </a:r>
            <a:endParaRPr b="1" sz="3000">
              <a:solidFill>
                <a:srgbClr val="FF894F"/>
              </a:solidFill>
              <a:latin typeface="Poppins"/>
              <a:ea typeface="Poppins"/>
              <a:cs typeface="Poppins"/>
              <a:sym typeface="Poppins"/>
            </a:endParaRPr>
          </a:p>
          <a:p>
            <a:pPr indent="0" lvl="0" marL="0" rtl="0" algn="l">
              <a:spcBef>
                <a:spcPts val="0"/>
              </a:spcBef>
              <a:spcAft>
                <a:spcPts val="0"/>
              </a:spcAft>
              <a:buNone/>
            </a:pPr>
            <a:r>
              <a:t/>
            </a:r>
            <a:endParaRPr b="1" sz="3000">
              <a:solidFill>
                <a:srgbClr val="FF894F"/>
              </a:solidFill>
              <a:latin typeface="Poppins"/>
              <a:ea typeface="Poppins"/>
              <a:cs typeface="Poppins"/>
              <a:sym typeface="Poppins"/>
            </a:endParaRPr>
          </a:p>
        </p:txBody>
      </p:sp>
      <p:pic>
        <p:nvPicPr>
          <p:cNvPr id="154" name="Google Shape;154;p22" title="Untitled: Jul 14, 2022 2:59 AM.webm">
            <a:hlinkClick r:id="rId3"/>
          </p:cNvPr>
          <p:cNvPicPr preferRelativeResize="0"/>
          <p:nvPr/>
        </p:nvPicPr>
        <p:blipFill>
          <a:blip r:embed="rId4">
            <a:alphaModFix/>
          </a:blip>
          <a:stretch>
            <a:fillRect/>
          </a:stretch>
        </p:blipFill>
        <p:spPr>
          <a:xfrm>
            <a:off x="0" y="745100"/>
            <a:ext cx="9144000" cy="4398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C5A"/>
        </a:solidFill>
      </p:bgPr>
    </p:bg>
    <p:spTree>
      <p:nvGrpSpPr>
        <p:cNvPr id="158" name="Shape 158"/>
        <p:cNvGrpSpPr/>
        <p:nvPr/>
      </p:nvGrpSpPr>
      <p:grpSpPr>
        <a:xfrm>
          <a:off x="0" y="0"/>
          <a:ext cx="0" cy="0"/>
          <a:chOff x="0" y="0"/>
          <a:chExt cx="0" cy="0"/>
        </a:xfrm>
      </p:grpSpPr>
      <p:sp>
        <p:nvSpPr>
          <p:cNvPr id="159" name="Google Shape;159;p23"/>
          <p:cNvSpPr txBox="1"/>
          <p:nvPr/>
        </p:nvSpPr>
        <p:spPr>
          <a:xfrm>
            <a:off x="1016000" y="2248500"/>
            <a:ext cx="316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161C5A"/>
                </a:solidFill>
                <a:latin typeface="Poppins"/>
                <a:ea typeface="Poppins"/>
                <a:cs typeface="Poppins"/>
                <a:sym typeface="Poppins"/>
              </a:rPr>
              <a:t>       </a:t>
            </a:r>
            <a:endParaRPr b="1">
              <a:solidFill>
                <a:srgbClr val="161C5A"/>
              </a:solidFill>
              <a:latin typeface="Poppins"/>
              <a:ea typeface="Poppins"/>
              <a:cs typeface="Poppins"/>
              <a:sym typeface="Poppins"/>
            </a:endParaRPr>
          </a:p>
        </p:txBody>
      </p:sp>
      <p:sp>
        <p:nvSpPr>
          <p:cNvPr id="160" name="Google Shape;160;p23"/>
          <p:cNvSpPr txBox="1"/>
          <p:nvPr/>
        </p:nvSpPr>
        <p:spPr>
          <a:xfrm>
            <a:off x="5103000" y="1534500"/>
            <a:ext cx="34695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Poppins"/>
              <a:ea typeface="Poppins"/>
              <a:cs typeface="Poppins"/>
              <a:sym typeface="Poppins"/>
            </a:endParaRPr>
          </a:p>
        </p:txBody>
      </p:sp>
      <p:sp>
        <p:nvSpPr>
          <p:cNvPr id="161" name="Google Shape;161;p23"/>
          <p:cNvSpPr txBox="1"/>
          <p:nvPr>
            <p:ph type="title"/>
          </p:nvPr>
        </p:nvSpPr>
        <p:spPr>
          <a:xfrm>
            <a:off x="2007675" y="77300"/>
            <a:ext cx="4482600" cy="66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100">
                <a:solidFill>
                  <a:srgbClr val="FF894F"/>
                </a:solidFill>
                <a:latin typeface="Poppins"/>
                <a:ea typeface="Poppins"/>
                <a:cs typeface="Poppins"/>
                <a:sym typeface="Poppins"/>
              </a:rPr>
              <a:t>Mobile </a:t>
            </a:r>
            <a:r>
              <a:rPr b="1" lang="en" sz="3100">
                <a:solidFill>
                  <a:srgbClr val="FF894F"/>
                </a:solidFill>
                <a:latin typeface="Poppins"/>
                <a:ea typeface="Poppins"/>
                <a:cs typeface="Poppins"/>
                <a:sym typeface="Poppins"/>
              </a:rPr>
              <a:t>Demo </a:t>
            </a:r>
            <a:endParaRPr b="1" sz="3100">
              <a:solidFill>
                <a:srgbClr val="FF894F"/>
              </a:solidFill>
              <a:latin typeface="Poppins"/>
              <a:ea typeface="Poppins"/>
              <a:cs typeface="Poppins"/>
              <a:sym typeface="Poppins"/>
            </a:endParaRPr>
          </a:p>
          <a:p>
            <a:pPr indent="0" lvl="0" marL="0" rtl="0" algn="l">
              <a:spcBef>
                <a:spcPts val="0"/>
              </a:spcBef>
              <a:spcAft>
                <a:spcPts val="0"/>
              </a:spcAft>
              <a:buNone/>
            </a:pPr>
            <a:r>
              <a:t/>
            </a:r>
            <a:endParaRPr b="1" sz="3000">
              <a:solidFill>
                <a:srgbClr val="FF894F"/>
              </a:solidFill>
              <a:latin typeface="Poppins"/>
              <a:ea typeface="Poppins"/>
              <a:cs typeface="Poppins"/>
              <a:sym typeface="Poppins"/>
            </a:endParaRPr>
          </a:p>
          <a:p>
            <a:pPr indent="0" lvl="0" marL="0" rtl="0" algn="l">
              <a:spcBef>
                <a:spcPts val="0"/>
              </a:spcBef>
              <a:spcAft>
                <a:spcPts val="0"/>
              </a:spcAft>
              <a:buNone/>
            </a:pPr>
            <a:r>
              <a:t/>
            </a:r>
            <a:endParaRPr b="1" sz="3000">
              <a:solidFill>
                <a:srgbClr val="FF894F"/>
              </a:solidFill>
              <a:latin typeface="Poppins"/>
              <a:ea typeface="Poppins"/>
              <a:cs typeface="Poppins"/>
              <a:sym typeface="Poppins"/>
            </a:endParaRPr>
          </a:p>
        </p:txBody>
      </p:sp>
      <p:pic>
        <p:nvPicPr>
          <p:cNvPr id="162" name="Google Shape;162;p23" title="mobile demo.mp4">
            <a:hlinkClick r:id="rId3"/>
          </p:cNvPr>
          <p:cNvPicPr preferRelativeResize="0"/>
          <p:nvPr/>
        </p:nvPicPr>
        <p:blipFill>
          <a:blip r:embed="rId4">
            <a:alphaModFix/>
          </a:blip>
          <a:stretch>
            <a:fillRect/>
          </a:stretch>
        </p:blipFill>
        <p:spPr>
          <a:xfrm>
            <a:off x="200825" y="745100"/>
            <a:ext cx="8790773" cy="4311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4"/>
          <p:cNvSpPr txBox="1"/>
          <p:nvPr/>
        </p:nvSpPr>
        <p:spPr>
          <a:xfrm>
            <a:off x="1016000" y="2248500"/>
            <a:ext cx="316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161C5A"/>
                </a:solidFill>
                <a:latin typeface="Poppins"/>
                <a:ea typeface="Poppins"/>
                <a:cs typeface="Poppins"/>
                <a:sym typeface="Poppins"/>
              </a:rPr>
              <a:t>       </a:t>
            </a:r>
            <a:endParaRPr b="1">
              <a:solidFill>
                <a:srgbClr val="161C5A"/>
              </a:solidFill>
              <a:latin typeface="Poppins"/>
              <a:ea typeface="Poppins"/>
              <a:cs typeface="Poppins"/>
              <a:sym typeface="Poppins"/>
            </a:endParaRPr>
          </a:p>
        </p:txBody>
      </p:sp>
      <p:sp>
        <p:nvSpPr>
          <p:cNvPr id="168" name="Google Shape;168;p24"/>
          <p:cNvSpPr txBox="1"/>
          <p:nvPr/>
        </p:nvSpPr>
        <p:spPr>
          <a:xfrm>
            <a:off x="5035550" y="2768600"/>
            <a:ext cx="3657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0">
                <a:solidFill>
                  <a:srgbClr val="161C5A"/>
                </a:solidFill>
                <a:latin typeface="Poppins Light"/>
                <a:ea typeface="Poppins Light"/>
                <a:cs typeface="Poppins Light"/>
                <a:sym typeface="Poppins Light"/>
              </a:rPr>
              <a:t>Q&amp;A</a:t>
            </a:r>
            <a:endParaRPr sz="12000">
              <a:solidFill>
                <a:srgbClr val="161C5A"/>
              </a:solidFill>
              <a:latin typeface="Poppins Light"/>
              <a:ea typeface="Poppins Light"/>
              <a:cs typeface="Poppins Light"/>
              <a:sym typeface="Poppins Light"/>
            </a:endParaRPr>
          </a:p>
        </p:txBody>
      </p:sp>
      <p:pic>
        <p:nvPicPr>
          <p:cNvPr id="169" name="Google Shape;169;p24"/>
          <p:cNvPicPr preferRelativeResize="0"/>
          <p:nvPr/>
        </p:nvPicPr>
        <p:blipFill>
          <a:blip r:embed="rId3">
            <a:alphaModFix/>
          </a:blip>
          <a:stretch>
            <a:fillRect/>
          </a:stretch>
        </p:blipFill>
        <p:spPr>
          <a:xfrm>
            <a:off x="344700" y="229475"/>
            <a:ext cx="4658650" cy="465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5"/>
          <p:cNvSpPr txBox="1"/>
          <p:nvPr/>
        </p:nvSpPr>
        <p:spPr>
          <a:xfrm>
            <a:off x="1016000" y="2248500"/>
            <a:ext cx="316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161C5A"/>
                </a:solidFill>
                <a:latin typeface="Poppins"/>
                <a:ea typeface="Poppins"/>
                <a:cs typeface="Poppins"/>
                <a:sym typeface="Poppins"/>
              </a:rPr>
              <a:t>       </a:t>
            </a:r>
            <a:endParaRPr b="1">
              <a:solidFill>
                <a:srgbClr val="161C5A"/>
              </a:solidFill>
              <a:latin typeface="Poppins"/>
              <a:ea typeface="Poppins"/>
              <a:cs typeface="Poppins"/>
              <a:sym typeface="Poppins"/>
            </a:endParaRPr>
          </a:p>
        </p:txBody>
      </p:sp>
      <p:sp>
        <p:nvSpPr>
          <p:cNvPr id="175" name="Google Shape;175;p25"/>
          <p:cNvSpPr txBox="1"/>
          <p:nvPr/>
        </p:nvSpPr>
        <p:spPr>
          <a:xfrm>
            <a:off x="5103000" y="1534500"/>
            <a:ext cx="34695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2400">
              <a:solidFill>
                <a:schemeClr val="lt1"/>
              </a:solidFill>
              <a:latin typeface="Poppins"/>
              <a:ea typeface="Poppins"/>
              <a:cs typeface="Poppins"/>
              <a:sym typeface="Poppins"/>
            </a:endParaRPr>
          </a:p>
        </p:txBody>
      </p:sp>
      <p:sp>
        <p:nvSpPr>
          <p:cNvPr id="176" name="Google Shape;176;p25"/>
          <p:cNvSpPr txBox="1"/>
          <p:nvPr/>
        </p:nvSpPr>
        <p:spPr>
          <a:xfrm>
            <a:off x="1536750" y="1925250"/>
            <a:ext cx="6070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solidFill>
                  <a:srgbClr val="161C5A"/>
                </a:solidFill>
                <a:latin typeface="Poppins Medium"/>
                <a:ea typeface="Poppins Medium"/>
                <a:cs typeface="Poppins Medium"/>
                <a:sym typeface="Poppins Medium"/>
              </a:rPr>
              <a:t>THANK </a:t>
            </a:r>
            <a:r>
              <a:rPr lang="en" sz="7200">
                <a:solidFill>
                  <a:srgbClr val="FF894F"/>
                </a:solidFill>
                <a:latin typeface="Poppins Medium"/>
                <a:ea typeface="Poppins Medium"/>
                <a:cs typeface="Poppins Medium"/>
                <a:sym typeface="Poppins Medium"/>
              </a:rPr>
              <a:t>YOU</a:t>
            </a:r>
            <a:endParaRPr sz="7200">
              <a:solidFill>
                <a:srgbClr val="FF894F"/>
              </a:solidFill>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C5A"/>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0"/>
            <a:ext cx="8520600" cy="101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894F"/>
                </a:solidFill>
                <a:latin typeface="Poppins"/>
                <a:ea typeface="Poppins"/>
                <a:cs typeface="Poppins"/>
                <a:sym typeface="Poppins"/>
              </a:rPr>
              <a:t>OUR TEAM</a:t>
            </a:r>
            <a:r>
              <a:rPr b="1" lang="en">
                <a:latin typeface="Nunito"/>
                <a:ea typeface="Nunito"/>
                <a:cs typeface="Nunito"/>
                <a:sym typeface="Nunito"/>
              </a:rPr>
              <a:t> </a:t>
            </a:r>
            <a:endParaRPr b="1">
              <a:latin typeface="Nunito"/>
              <a:ea typeface="Nunito"/>
              <a:cs typeface="Nunito"/>
              <a:sym typeface="Nunito"/>
            </a:endParaRPr>
          </a:p>
        </p:txBody>
      </p:sp>
      <p:sp>
        <p:nvSpPr>
          <p:cNvPr id="61" name="Google Shape;61;p14"/>
          <p:cNvSpPr txBox="1"/>
          <p:nvPr/>
        </p:nvSpPr>
        <p:spPr>
          <a:xfrm>
            <a:off x="15863" y="4571100"/>
            <a:ext cx="19695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FFFFF"/>
                </a:solidFill>
                <a:latin typeface="Poppins"/>
                <a:ea typeface="Poppins"/>
                <a:cs typeface="Poppins"/>
                <a:sym typeface="Poppins"/>
              </a:rPr>
              <a:t>Ymelda Monari</a:t>
            </a:r>
            <a:endParaRPr sz="1500">
              <a:solidFill>
                <a:srgbClr val="FFFFFF"/>
              </a:solidFill>
              <a:latin typeface="Poppins"/>
              <a:ea typeface="Poppins"/>
              <a:cs typeface="Poppins"/>
              <a:sym typeface="Poppins"/>
            </a:endParaRPr>
          </a:p>
          <a:p>
            <a:pPr indent="0" lvl="0" marL="0" rtl="0" algn="ctr">
              <a:spcBef>
                <a:spcPts val="0"/>
              </a:spcBef>
              <a:spcAft>
                <a:spcPts val="0"/>
              </a:spcAft>
              <a:buNone/>
            </a:pPr>
            <a:r>
              <a:rPr lang="en" sz="1500">
                <a:solidFill>
                  <a:srgbClr val="FFFFFF"/>
                </a:solidFill>
                <a:latin typeface="Poppins"/>
                <a:ea typeface="Poppins"/>
                <a:cs typeface="Poppins"/>
                <a:sym typeface="Poppins"/>
              </a:rPr>
              <a:t>Front end</a:t>
            </a:r>
            <a:endParaRPr sz="1500">
              <a:solidFill>
                <a:srgbClr val="FFFFFF"/>
              </a:solidFill>
              <a:latin typeface="Poppins"/>
              <a:ea typeface="Poppins"/>
              <a:cs typeface="Poppins"/>
              <a:sym typeface="Poppins"/>
            </a:endParaRPr>
          </a:p>
        </p:txBody>
      </p:sp>
      <p:sp>
        <p:nvSpPr>
          <p:cNvPr id="62" name="Google Shape;62;p14"/>
          <p:cNvSpPr txBox="1"/>
          <p:nvPr/>
        </p:nvSpPr>
        <p:spPr>
          <a:xfrm>
            <a:off x="2359697" y="4571100"/>
            <a:ext cx="1969500" cy="615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Poppins Medium"/>
                <a:ea typeface="Poppins Medium"/>
                <a:cs typeface="Poppins Medium"/>
                <a:sym typeface="Poppins Medium"/>
              </a:rPr>
              <a:t>Samuel Odhiambo</a:t>
            </a:r>
            <a:endParaRPr>
              <a:solidFill>
                <a:srgbClr val="FFFFFF"/>
              </a:solidFill>
              <a:latin typeface="Poppins Medium"/>
              <a:ea typeface="Poppins Medium"/>
              <a:cs typeface="Poppins Medium"/>
              <a:sym typeface="Poppins Medium"/>
            </a:endParaRPr>
          </a:p>
          <a:p>
            <a:pPr indent="0" lvl="0" marL="0" rtl="0" algn="ctr">
              <a:spcBef>
                <a:spcPts val="0"/>
              </a:spcBef>
              <a:spcAft>
                <a:spcPts val="0"/>
              </a:spcAft>
              <a:buNone/>
            </a:pPr>
            <a:r>
              <a:rPr lang="en">
                <a:solidFill>
                  <a:srgbClr val="FFFFFF"/>
                </a:solidFill>
                <a:latin typeface="Poppins Medium"/>
                <a:ea typeface="Poppins Medium"/>
                <a:cs typeface="Poppins Medium"/>
                <a:sym typeface="Poppins Medium"/>
              </a:rPr>
              <a:t>Back end</a:t>
            </a:r>
            <a:endParaRPr>
              <a:solidFill>
                <a:srgbClr val="FFFFFF"/>
              </a:solidFill>
              <a:latin typeface="Poppins Medium"/>
              <a:ea typeface="Poppins Medium"/>
              <a:cs typeface="Poppins Medium"/>
              <a:sym typeface="Poppins Medium"/>
            </a:endParaRPr>
          </a:p>
        </p:txBody>
      </p:sp>
      <p:sp>
        <p:nvSpPr>
          <p:cNvPr id="63" name="Google Shape;63;p14"/>
          <p:cNvSpPr txBox="1"/>
          <p:nvPr/>
        </p:nvSpPr>
        <p:spPr>
          <a:xfrm>
            <a:off x="7047365" y="4571100"/>
            <a:ext cx="19695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FFFFF"/>
                </a:solidFill>
                <a:latin typeface="Poppins Medium"/>
                <a:ea typeface="Poppins Medium"/>
                <a:cs typeface="Poppins Medium"/>
                <a:sym typeface="Poppins Medium"/>
              </a:rPr>
              <a:t>Brian Omondi</a:t>
            </a:r>
            <a:endParaRPr sz="1500">
              <a:solidFill>
                <a:srgbClr val="FFFFFF"/>
              </a:solidFill>
              <a:latin typeface="Poppins Medium"/>
              <a:ea typeface="Poppins Medium"/>
              <a:cs typeface="Poppins Medium"/>
              <a:sym typeface="Poppins Medium"/>
            </a:endParaRPr>
          </a:p>
          <a:p>
            <a:pPr indent="0" lvl="0" marL="0" rtl="0" algn="ctr">
              <a:spcBef>
                <a:spcPts val="0"/>
              </a:spcBef>
              <a:spcAft>
                <a:spcPts val="0"/>
              </a:spcAft>
              <a:buNone/>
            </a:pPr>
            <a:r>
              <a:rPr lang="en" sz="1500">
                <a:solidFill>
                  <a:srgbClr val="FFFFFF"/>
                </a:solidFill>
                <a:latin typeface="Poppins Medium"/>
                <a:ea typeface="Poppins Medium"/>
                <a:cs typeface="Poppins Medium"/>
                <a:sym typeface="Poppins Medium"/>
              </a:rPr>
              <a:t>Back end</a:t>
            </a:r>
            <a:endParaRPr sz="1500">
              <a:solidFill>
                <a:srgbClr val="FFFFFF"/>
              </a:solidFill>
              <a:latin typeface="Poppins Medium"/>
              <a:ea typeface="Poppins Medium"/>
              <a:cs typeface="Poppins Medium"/>
              <a:sym typeface="Poppins Medium"/>
            </a:endParaRPr>
          </a:p>
        </p:txBody>
      </p:sp>
      <p:sp>
        <p:nvSpPr>
          <p:cNvPr id="64" name="Google Shape;64;p14"/>
          <p:cNvSpPr txBox="1"/>
          <p:nvPr/>
        </p:nvSpPr>
        <p:spPr>
          <a:xfrm>
            <a:off x="4703531" y="4571100"/>
            <a:ext cx="19695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FFFFF"/>
                </a:solidFill>
                <a:latin typeface="Poppins Medium"/>
                <a:ea typeface="Poppins Medium"/>
                <a:cs typeface="Poppins Medium"/>
                <a:sym typeface="Poppins Medium"/>
              </a:rPr>
              <a:t>Violet Auko</a:t>
            </a:r>
            <a:endParaRPr sz="1500">
              <a:solidFill>
                <a:srgbClr val="FFFFFF"/>
              </a:solidFill>
              <a:latin typeface="Poppins Medium"/>
              <a:ea typeface="Poppins Medium"/>
              <a:cs typeface="Poppins Medium"/>
              <a:sym typeface="Poppins Medium"/>
            </a:endParaRPr>
          </a:p>
          <a:p>
            <a:pPr indent="0" lvl="0" marL="0" rtl="0" algn="ctr">
              <a:spcBef>
                <a:spcPts val="0"/>
              </a:spcBef>
              <a:spcAft>
                <a:spcPts val="0"/>
              </a:spcAft>
              <a:buNone/>
            </a:pPr>
            <a:r>
              <a:rPr lang="en" sz="1500">
                <a:solidFill>
                  <a:srgbClr val="FFFFFF"/>
                </a:solidFill>
                <a:latin typeface="Poppins Medium"/>
                <a:ea typeface="Poppins Medium"/>
                <a:cs typeface="Poppins Medium"/>
                <a:sym typeface="Poppins Medium"/>
              </a:rPr>
              <a:t>Front end</a:t>
            </a:r>
            <a:endParaRPr sz="1500">
              <a:solidFill>
                <a:srgbClr val="FFFFFF"/>
              </a:solidFill>
              <a:latin typeface="Poppins Medium"/>
              <a:ea typeface="Poppins Medium"/>
              <a:cs typeface="Poppins Medium"/>
              <a:sym typeface="Poppins Medium"/>
            </a:endParaRPr>
          </a:p>
        </p:txBody>
      </p:sp>
      <p:pic>
        <p:nvPicPr>
          <p:cNvPr id="65" name="Google Shape;65;p14"/>
          <p:cNvPicPr preferRelativeResize="0"/>
          <p:nvPr/>
        </p:nvPicPr>
        <p:blipFill>
          <a:blip r:embed="rId3">
            <a:alphaModFix/>
          </a:blip>
          <a:stretch>
            <a:fillRect/>
          </a:stretch>
        </p:blipFill>
        <p:spPr>
          <a:xfrm>
            <a:off x="4893568" y="3047125"/>
            <a:ext cx="1627100" cy="1627100"/>
          </a:xfrm>
          <a:prstGeom prst="rect">
            <a:avLst/>
          </a:prstGeom>
          <a:noFill/>
          <a:ln>
            <a:noFill/>
          </a:ln>
        </p:spPr>
      </p:pic>
      <p:pic>
        <p:nvPicPr>
          <p:cNvPr id="66" name="Google Shape;66;p14"/>
          <p:cNvPicPr preferRelativeResize="0"/>
          <p:nvPr/>
        </p:nvPicPr>
        <p:blipFill>
          <a:blip r:embed="rId4">
            <a:alphaModFix/>
          </a:blip>
          <a:stretch>
            <a:fillRect/>
          </a:stretch>
        </p:blipFill>
        <p:spPr>
          <a:xfrm>
            <a:off x="7324150" y="3057550"/>
            <a:ext cx="1606250" cy="1606250"/>
          </a:xfrm>
          <a:prstGeom prst="rect">
            <a:avLst/>
          </a:prstGeom>
          <a:noFill/>
          <a:ln>
            <a:noFill/>
          </a:ln>
        </p:spPr>
      </p:pic>
      <p:pic>
        <p:nvPicPr>
          <p:cNvPr id="67" name="Google Shape;67;p14"/>
          <p:cNvPicPr preferRelativeResize="0"/>
          <p:nvPr/>
        </p:nvPicPr>
        <p:blipFill>
          <a:blip r:embed="rId5">
            <a:alphaModFix/>
          </a:blip>
          <a:stretch>
            <a:fillRect/>
          </a:stretch>
        </p:blipFill>
        <p:spPr>
          <a:xfrm>
            <a:off x="5914675" y="438662"/>
            <a:ext cx="1747200" cy="1747200"/>
          </a:xfrm>
          <a:prstGeom prst="ellipse">
            <a:avLst/>
          </a:prstGeom>
          <a:noFill/>
          <a:ln>
            <a:noFill/>
          </a:ln>
          <a:effectLst>
            <a:outerShdw blurRad="57150" rotWithShape="0" algn="bl" dir="5400000" dist="19050">
              <a:srgbClr val="000000">
                <a:alpha val="50000"/>
              </a:srgbClr>
            </a:outerShdw>
          </a:effectLst>
        </p:spPr>
      </p:pic>
      <p:sp>
        <p:nvSpPr>
          <p:cNvPr id="68" name="Google Shape;68;p14"/>
          <p:cNvSpPr txBox="1"/>
          <p:nvPr/>
        </p:nvSpPr>
        <p:spPr>
          <a:xfrm>
            <a:off x="1021500" y="2248500"/>
            <a:ext cx="19695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500">
                <a:solidFill>
                  <a:schemeClr val="lt1"/>
                </a:solidFill>
                <a:latin typeface="Poppins Medium"/>
                <a:ea typeface="Poppins Medium"/>
                <a:cs typeface="Poppins Medium"/>
                <a:sym typeface="Poppins Medium"/>
              </a:rPr>
              <a:t>Yvonne Charawe</a:t>
            </a:r>
            <a:endParaRPr sz="1500">
              <a:solidFill>
                <a:schemeClr val="lt1"/>
              </a:solidFill>
              <a:latin typeface="Poppins Medium"/>
              <a:ea typeface="Poppins Medium"/>
              <a:cs typeface="Poppins Medium"/>
              <a:sym typeface="Poppins Medium"/>
            </a:endParaRPr>
          </a:p>
          <a:p>
            <a:pPr indent="0" lvl="0" marL="0" rtl="0" algn="ctr">
              <a:spcBef>
                <a:spcPts val="0"/>
              </a:spcBef>
              <a:spcAft>
                <a:spcPts val="0"/>
              </a:spcAft>
              <a:buClr>
                <a:schemeClr val="dk1"/>
              </a:buClr>
              <a:buSzPts val="1100"/>
              <a:buFont typeface="Arial"/>
              <a:buNone/>
            </a:pPr>
            <a:r>
              <a:rPr lang="en" sz="1500">
                <a:solidFill>
                  <a:schemeClr val="lt1"/>
                </a:solidFill>
                <a:latin typeface="Poppins Medium"/>
                <a:ea typeface="Poppins Medium"/>
                <a:cs typeface="Poppins Medium"/>
                <a:sym typeface="Poppins Medium"/>
              </a:rPr>
              <a:t>Android </a:t>
            </a:r>
            <a:endParaRPr sz="1500">
              <a:solidFill>
                <a:srgbClr val="FFFFFF"/>
              </a:solidFill>
              <a:latin typeface="Poppins Medium"/>
              <a:ea typeface="Poppins Medium"/>
              <a:cs typeface="Poppins Medium"/>
              <a:sym typeface="Poppins Medium"/>
            </a:endParaRPr>
          </a:p>
        </p:txBody>
      </p:sp>
      <p:sp>
        <p:nvSpPr>
          <p:cNvPr id="69" name="Google Shape;69;p14"/>
          <p:cNvSpPr txBox="1"/>
          <p:nvPr/>
        </p:nvSpPr>
        <p:spPr>
          <a:xfrm>
            <a:off x="3412513" y="2185850"/>
            <a:ext cx="19695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FFFFF"/>
                </a:solidFill>
                <a:latin typeface="Poppins Medium"/>
                <a:ea typeface="Poppins Medium"/>
                <a:cs typeface="Poppins Medium"/>
                <a:sym typeface="Poppins Medium"/>
              </a:rPr>
              <a:t>Jane Njihia</a:t>
            </a:r>
            <a:endParaRPr sz="1500">
              <a:solidFill>
                <a:srgbClr val="FFFFFF"/>
              </a:solidFill>
              <a:latin typeface="Poppins Medium"/>
              <a:ea typeface="Poppins Medium"/>
              <a:cs typeface="Poppins Medium"/>
              <a:sym typeface="Poppins Medium"/>
            </a:endParaRPr>
          </a:p>
          <a:p>
            <a:pPr indent="0" lvl="0" marL="0" rtl="0" algn="ctr">
              <a:spcBef>
                <a:spcPts val="0"/>
              </a:spcBef>
              <a:spcAft>
                <a:spcPts val="0"/>
              </a:spcAft>
              <a:buNone/>
            </a:pPr>
            <a:r>
              <a:rPr lang="en" sz="1500">
                <a:solidFill>
                  <a:srgbClr val="FFFFFF"/>
                </a:solidFill>
                <a:latin typeface="Poppins Medium"/>
                <a:ea typeface="Poppins Medium"/>
                <a:cs typeface="Poppins Medium"/>
                <a:sym typeface="Poppins Medium"/>
              </a:rPr>
              <a:t>Android</a:t>
            </a:r>
            <a:r>
              <a:rPr lang="en" sz="1500">
                <a:solidFill>
                  <a:srgbClr val="FFFFFF"/>
                </a:solidFill>
                <a:latin typeface="Nunito Medium"/>
                <a:ea typeface="Nunito Medium"/>
                <a:cs typeface="Nunito Medium"/>
                <a:sym typeface="Nunito Medium"/>
              </a:rPr>
              <a:t> </a:t>
            </a:r>
            <a:endParaRPr sz="1500">
              <a:solidFill>
                <a:srgbClr val="FFFFFF"/>
              </a:solidFill>
              <a:latin typeface="Nunito Medium"/>
              <a:ea typeface="Nunito Medium"/>
              <a:cs typeface="Nunito Medium"/>
              <a:sym typeface="Nunito Medium"/>
            </a:endParaRPr>
          </a:p>
        </p:txBody>
      </p:sp>
      <p:sp>
        <p:nvSpPr>
          <p:cNvPr id="70" name="Google Shape;70;p14"/>
          <p:cNvSpPr txBox="1"/>
          <p:nvPr/>
        </p:nvSpPr>
        <p:spPr>
          <a:xfrm>
            <a:off x="5803525" y="2185838"/>
            <a:ext cx="19695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FFFFF"/>
                </a:solidFill>
                <a:latin typeface="Poppins Medium"/>
                <a:ea typeface="Poppins Medium"/>
                <a:cs typeface="Poppins Medium"/>
                <a:sym typeface="Poppins Medium"/>
              </a:rPr>
              <a:t>Chacha John</a:t>
            </a:r>
            <a:endParaRPr sz="1500">
              <a:solidFill>
                <a:srgbClr val="FFFFFF"/>
              </a:solidFill>
              <a:latin typeface="Poppins Medium"/>
              <a:ea typeface="Poppins Medium"/>
              <a:cs typeface="Poppins Medium"/>
              <a:sym typeface="Poppins Medium"/>
            </a:endParaRPr>
          </a:p>
          <a:p>
            <a:pPr indent="0" lvl="0" marL="0" rtl="0" algn="ctr">
              <a:spcBef>
                <a:spcPts val="0"/>
              </a:spcBef>
              <a:spcAft>
                <a:spcPts val="0"/>
              </a:spcAft>
              <a:buNone/>
            </a:pPr>
            <a:r>
              <a:rPr lang="en" sz="1500">
                <a:solidFill>
                  <a:srgbClr val="FFFFFF"/>
                </a:solidFill>
                <a:latin typeface="Poppins Medium"/>
                <a:ea typeface="Poppins Medium"/>
                <a:cs typeface="Poppins Medium"/>
                <a:sym typeface="Poppins Medium"/>
              </a:rPr>
              <a:t>Back end</a:t>
            </a:r>
            <a:endParaRPr sz="1500">
              <a:solidFill>
                <a:srgbClr val="FFFFFF"/>
              </a:solidFill>
              <a:latin typeface="Poppins Medium"/>
              <a:ea typeface="Poppins Medium"/>
              <a:cs typeface="Poppins Medium"/>
              <a:sym typeface="Poppins Medium"/>
            </a:endParaRPr>
          </a:p>
        </p:txBody>
      </p:sp>
      <p:sp>
        <p:nvSpPr>
          <p:cNvPr id="71" name="Google Shape;71;p14"/>
          <p:cNvSpPr/>
          <p:nvPr/>
        </p:nvSpPr>
        <p:spPr>
          <a:xfrm>
            <a:off x="1161725" y="661863"/>
            <a:ext cx="1524000" cy="152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3538200" y="661863"/>
            <a:ext cx="1524000" cy="152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2566086" y="3047113"/>
            <a:ext cx="1524000" cy="152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4"/>
          <p:cNvPicPr preferRelativeResize="0"/>
          <p:nvPr/>
        </p:nvPicPr>
        <p:blipFill>
          <a:blip r:embed="rId6">
            <a:alphaModFix/>
          </a:blip>
          <a:stretch>
            <a:fillRect/>
          </a:stretch>
        </p:blipFill>
        <p:spPr>
          <a:xfrm>
            <a:off x="189075" y="3006000"/>
            <a:ext cx="1606250" cy="1606250"/>
          </a:xfrm>
          <a:prstGeom prst="rect">
            <a:avLst/>
          </a:prstGeom>
          <a:noFill/>
          <a:ln>
            <a:noFill/>
          </a:ln>
        </p:spPr>
      </p:pic>
      <p:pic>
        <p:nvPicPr>
          <p:cNvPr id="75" name="Google Shape;75;p14"/>
          <p:cNvPicPr preferRelativeResize="0"/>
          <p:nvPr/>
        </p:nvPicPr>
        <p:blipFill>
          <a:blip r:embed="rId7">
            <a:alphaModFix/>
          </a:blip>
          <a:stretch>
            <a:fillRect/>
          </a:stretch>
        </p:blipFill>
        <p:spPr>
          <a:xfrm>
            <a:off x="1161725" y="661875"/>
            <a:ext cx="1524000" cy="1524000"/>
          </a:xfrm>
          <a:prstGeom prst="ellipse">
            <a:avLst/>
          </a:prstGeom>
          <a:noFill/>
          <a:ln>
            <a:noFill/>
          </a:ln>
        </p:spPr>
      </p:pic>
      <p:pic>
        <p:nvPicPr>
          <p:cNvPr id="76" name="Google Shape;76;p14"/>
          <p:cNvPicPr preferRelativeResize="0"/>
          <p:nvPr/>
        </p:nvPicPr>
        <p:blipFill rotWithShape="1">
          <a:blip r:embed="rId8">
            <a:alphaModFix/>
          </a:blip>
          <a:srcRect b="0" l="8792" r="8800" t="0"/>
          <a:stretch/>
        </p:blipFill>
        <p:spPr>
          <a:xfrm>
            <a:off x="3538200" y="661875"/>
            <a:ext cx="1524000" cy="1524000"/>
          </a:xfrm>
          <a:prstGeom prst="ellipse">
            <a:avLst/>
          </a:prstGeom>
          <a:noFill/>
          <a:ln>
            <a:noFill/>
          </a:ln>
        </p:spPr>
      </p:pic>
      <p:pic>
        <p:nvPicPr>
          <p:cNvPr id="77" name="Google Shape;77;p14"/>
          <p:cNvPicPr preferRelativeResize="0"/>
          <p:nvPr/>
        </p:nvPicPr>
        <p:blipFill>
          <a:blip r:embed="rId9">
            <a:alphaModFix/>
          </a:blip>
          <a:stretch>
            <a:fillRect/>
          </a:stretch>
        </p:blipFill>
        <p:spPr>
          <a:xfrm>
            <a:off x="2490025" y="3006650"/>
            <a:ext cx="1627101" cy="162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C5A"/>
        </a:solidFill>
      </p:bgPr>
    </p:bg>
    <p:spTree>
      <p:nvGrpSpPr>
        <p:cNvPr id="81" name="Shape 81"/>
        <p:cNvGrpSpPr/>
        <p:nvPr/>
      </p:nvGrpSpPr>
      <p:grpSpPr>
        <a:xfrm>
          <a:off x="0" y="0"/>
          <a:ext cx="0" cy="0"/>
          <a:chOff x="0" y="0"/>
          <a:chExt cx="0" cy="0"/>
        </a:xfrm>
      </p:grpSpPr>
      <p:sp>
        <p:nvSpPr>
          <p:cNvPr id="82" name="Google Shape;82;p15"/>
          <p:cNvSpPr txBox="1"/>
          <p:nvPr>
            <p:ph type="title"/>
          </p:nvPr>
        </p:nvSpPr>
        <p:spPr>
          <a:xfrm>
            <a:off x="4387850" y="495300"/>
            <a:ext cx="4482600" cy="66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rgbClr val="FF894F"/>
                </a:solidFill>
                <a:latin typeface="Poppins"/>
                <a:ea typeface="Poppins"/>
                <a:cs typeface="Poppins"/>
                <a:sym typeface="Poppins"/>
              </a:rPr>
              <a:t>Problem statement</a:t>
            </a:r>
            <a:endParaRPr b="1" sz="3000">
              <a:solidFill>
                <a:srgbClr val="FF894F"/>
              </a:solidFill>
              <a:latin typeface="Poppins"/>
              <a:ea typeface="Poppins"/>
              <a:cs typeface="Poppins"/>
              <a:sym typeface="Poppins"/>
            </a:endParaRPr>
          </a:p>
        </p:txBody>
      </p:sp>
      <p:sp>
        <p:nvSpPr>
          <p:cNvPr id="83" name="Google Shape;83;p15"/>
          <p:cNvSpPr txBox="1"/>
          <p:nvPr>
            <p:ph idx="1" type="body"/>
          </p:nvPr>
        </p:nvSpPr>
        <p:spPr>
          <a:xfrm>
            <a:off x="4387850" y="1489825"/>
            <a:ext cx="4616400" cy="2910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chemeClr val="lt2"/>
                </a:solidFill>
                <a:latin typeface="Poppins"/>
                <a:ea typeface="Poppins"/>
                <a:cs typeface="Poppins"/>
                <a:sym typeface="Poppins"/>
              </a:rPr>
              <a:t>F</a:t>
            </a:r>
            <a:r>
              <a:rPr lang="en" sz="1900">
                <a:solidFill>
                  <a:schemeClr val="lt2"/>
                </a:solidFill>
                <a:latin typeface="Poppins"/>
                <a:ea typeface="Poppins"/>
                <a:cs typeface="Poppins"/>
                <a:sym typeface="Poppins"/>
              </a:rPr>
              <a:t>or physical based education to be fully accessible in an online environment and still get the same quality of education.</a:t>
            </a:r>
            <a:endParaRPr sz="1900">
              <a:solidFill>
                <a:schemeClr val="lt2"/>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700">
              <a:solidFill>
                <a:srgbClr val="FFFFFF"/>
              </a:solidFill>
              <a:latin typeface="Nunito"/>
              <a:ea typeface="Nunito"/>
              <a:cs typeface="Nunito"/>
              <a:sym typeface="Nunito"/>
            </a:endParaRPr>
          </a:p>
        </p:txBody>
      </p:sp>
      <p:sp>
        <p:nvSpPr>
          <p:cNvPr id="84" name="Google Shape;84;p15"/>
          <p:cNvSpPr/>
          <p:nvPr/>
        </p:nvSpPr>
        <p:spPr>
          <a:xfrm>
            <a:off x="0" y="0"/>
            <a:ext cx="38292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5"/>
          <p:cNvPicPr preferRelativeResize="0"/>
          <p:nvPr/>
        </p:nvPicPr>
        <p:blipFill>
          <a:blip r:embed="rId3">
            <a:alphaModFix/>
          </a:blip>
          <a:stretch>
            <a:fillRect/>
          </a:stretch>
        </p:blipFill>
        <p:spPr>
          <a:xfrm>
            <a:off x="-31750" y="350775"/>
            <a:ext cx="4482600" cy="457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6"/>
          <p:cNvSpPr txBox="1"/>
          <p:nvPr/>
        </p:nvSpPr>
        <p:spPr>
          <a:xfrm>
            <a:off x="1016000" y="2248500"/>
            <a:ext cx="316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161C5A"/>
                </a:solidFill>
                <a:latin typeface="Poppins"/>
                <a:ea typeface="Poppins"/>
                <a:cs typeface="Poppins"/>
                <a:sym typeface="Poppins"/>
              </a:rPr>
              <a:t>       </a:t>
            </a:r>
            <a:endParaRPr b="1">
              <a:solidFill>
                <a:srgbClr val="161C5A"/>
              </a:solidFill>
              <a:latin typeface="Poppins"/>
              <a:ea typeface="Poppins"/>
              <a:cs typeface="Poppins"/>
              <a:sym typeface="Poppins"/>
            </a:endParaRPr>
          </a:p>
        </p:txBody>
      </p:sp>
      <p:sp>
        <p:nvSpPr>
          <p:cNvPr id="91" name="Google Shape;91;p16"/>
          <p:cNvSpPr/>
          <p:nvPr/>
        </p:nvSpPr>
        <p:spPr>
          <a:xfrm>
            <a:off x="696975" y="904800"/>
            <a:ext cx="3889500" cy="33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4526025" y="904800"/>
            <a:ext cx="3921000" cy="3333900"/>
          </a:xfrm>
          <a:prstGeom prst="rect">
            <a:avLst/>
          </a:prstGeom>
          <a:solidFill>
            <a:srgbClr val="161C5A"/>
          </a:solidFill>
          <a:ln cap="flat" cmpd="sng" w="9525">
            <a:solidFill>
              <a:schemeClr val="dk2"/>
            </a:solidFill>
            <a:prstDash val="solid"/>
            <a:round/>
            <a:headEnd len="sm" w="sm" type="none"/>
            <a:tailEnd len="sm" w="sm" type="none"/>
          </a:ln>
          <a:effectLst>
            <a:outerShdw blurRad="57150" rotWithShape="0" algn="bl" dir="540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nvSpPr>
        <p:spPr>
          <a:xfrm>
            <a:off x="5002275" y="958775"/>
            <a:ext cx="230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894F"/>
                </a:solidFill>
                <a:latin typeface="Poppins"/>
                <a:ea typeface="Poppins"/>
                <a:cs typeface="Poppins"/>
                <a:sym typeface="Poppins"/>
              </a:rPr>
              <a:t>Solution</a:t>
            </a:r>
            <a:endParaRPr b="1" sz="3000">
              <a:solidFill>
                <a:srgbClr val="FF894F"/>
              </a:solidFill>
              <a:latin typeface="Poppins"/>
              <a:ea typeface="Poppins"/>
              <a:cs typeface="Poppins"/>
              <a:sym typeface="Poppins"/>
            </a:endParaRPr>
          </a:p>
        </p:txBody>
      </p:sp>
      <p:sp>
        <p:nvSpPr>
          <p:cNvPr id="94" name="Google Shape;94;p16"/>
          <p:cNvSpPr txBox="1"/>
          <p:nvPr/>
        </p:nvSpPr>
        <p:spPr>
          <a:xfrm>
            <a:off x="4945900" y="1534425"/>
            <a:ext cx="33615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2000">
                <a:solidFill>
                  <a:schemeClr val="lt1"/>
                </a:solidFill>
                <a:latin typeface="Poppins"/>
                <a:ea typeface="Poppins"/>
                <a:cs typeface="Poppins"/>
                <a:sym typeface="Poppins"/>
              </a:rPr>
              <a:t>The idea entails having a complete school online achieving everything the on site school does.</a:t>
            </a:r>
            <a:endParaRPr sz="2300">
              <a:solidFill>
                <a:schemeClr val="lt1"/>
              </a:solidFill>
              <a:latin typeface="Poppins"/>
              <a:ea typeface="Poppins"/>
              <a:cs typeface="Poppins"/>
              <a:sym typeface="Poppins"/>
            </a:endParaRPr>
          </a:p>
        </p:txBody>
      </p:sp>
      <p:pic>
        <p:nvPicPr>
          <p:cNvPr id="95" name="Google Shape;95;p16"/>
          <p:cNvPicPr preferRelativeResize="0"/>
          <p:nvPr/>
        </p:nvPicPr>
        <p:blipFill>
          <a:blip r:embed="rId3">
            <a:alphaModFix/>
          </a:blip>
          <a:stretch>
            <a:fillRect/>
          </a:stretch>
        </p:blipFill>
        <p:spPr>
          <a:xfrm>
            <a:off x="466550" y="523463"/>
            <a:ext cx="4059475" cy="40965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C5A"/>
        </a:solidFill>
      </p:bgPr>
    </p:bg>
    <p:spTree>
      <p:nvGrpSpPr>
        <p:cNvPr id="99" name="Shape 99"/>
        <p:cNvGrpSpPr/>
        <p:nvPr/>
      </p:nvGrpSpPr>
      <p:grpSpPr>
        <a:xfrm>
          <a:off x="0" y="0"/>
          <a:ext cx="0" cy="0"/>
          <a:chOff x="0" y="0"/>
          <a:chExt cx="0" cy="0"/>
        </a:xfrm>
      </p:grpSpPr>
      <p:sp>
        <p:nvSpPr>
          <p:cNvPr id="100" name="Google Shape;100;p17"/>
          <p:cNvSpPr txBox="1"/>
          <p:nvPr>
            <p:ph type="title"/>
          </p:nvPr>
        </p:nvSpPr>
        <p:spPr>
          <a:xfrm>
            <a:off x="387900" y="7702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chemeClr val="lt1"/>
                </a:solidFill>
                <a:latin typeface="Poppins"/>
                <a:ea typeface="Poppins"/>
                <a:cs typeface="Poppins"/>
                <a:sym typeface="Poppins"/>
              </a:rPr>
              <a:t>Development Process</a:t>
            </a:r>
            <a:endParaRPr b="1" sz="3000">
              <a:solidFill>
                <a:schemeClr val="lt1"/>
              </a:solidFill>
              <a:latin typeface="Poppins"/>
              <a:ea typeface="Poppins"/>
              <a:cs typeface="Poppins"/>
              <a:sym typeface="Poppins"/>
            </a:endParaRPr>
          </a:p>
        </p:txBody>
      </p:sp>
      <p:sp>
        <p:nvSpPr>
          <p:cNvPr id="101" name="Google Shape;101;p17"/>
          <p:cNvSpPr txBox="1"/>
          <p:nvPr/>
        </p:nvSpPr>
        <p:spPr>
          <a:xfrm>
            <a:off x="1720850" y="3810000"/>
            <a:ext cx="36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2" name="Google Shape;102;p17"/>
          <p:cNvSpPr txBox="1"/>
          <p:nvPr/>
        </p:nvSpPr>
        <p:spPr>
          <a:xfrm>
            <a:off x="0" y="1290750"/>
            <a:ext cx="123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Research</a:t>
            </a:r>
            <a:endParaRPr sz="1500">
              <a:solidFill>
                <a:schemeClr val="lt1"/>
              </a:solidFill>
              <a:latin typeface="Poppins"/>
              <a:ea typeface="Poppins"/>
              <a:cs typeface="Poppins"/>
              <a:sym typeface="Poppins"/>
            </a:endParaRPr>
          </a:p>
        </p:txBody>
      </p:sp>
      <p:sp>
        <p:nvSpPr>
          <p:cNvPr id="103" name="Google Shape;103;p17"/>
          <p:cNvSpPr/>
          <p:nvPr/>
        </p:nvSpPr>
        <p:spPr>
          <a:xfrm>
            <a:off x="1026000" y="1201500"/>
            <a:ext cx="1930500" cy="594000"/>
          </a:xfrm>
          <a:prstGeom prst="rightArrow">
            <a:avLst>
              <a:gd fmla="val 50000" name="adj1"/>
              <a:gd fmla="val 50000" name="adj2"/>
            </a:avLst>
          </a:prstGeom>
          <a:solidFill>
            <a:srgbClr val="FF89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nvSpPr>
        <p:spPr>
          <a:xfrm>
            <a:off x="2990550" y="1290750"/>
            <a:ext cx="114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Planning</a:t>
            </a:r>
            <a:endParaRPr sz="1500">
              <a:solidFill>
                <a:schemeClr val="lt1"/>
              </a:solidFill>
              <a:latin typeface="Poppins"/>
              <a:ea typeface="Poppins"/>
              <a:cs typeface="Poppins"/>
              <a:sym typeface="Poppins"/>
            </a:endParaRPr>
          </a:p>
        </p:txBody>
      </p:sp>
      <p:sp>
        <p:nvSpPr>
          <p:cNvPr id="105" name="Google Shape;105;p17"/>
          <p:cNvSpPr txBox="1"/>
          <p:nvPr/>
        </p:nvSpPr>
        <p:spPr>
          <a:xfrm>
            <a:off x="6054450" y="1290750"/>
            <a:ext cx="1773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Figma designs</a:t>
            </a:r>
            <a:endParaRPr sz="1500">
              <a:solidFill>
                <a:schemeClr val="lt1"/>
              </a:solidFill>
              <a:latin typeface="Poppins"/>
              <a:ea typeface="Poppins"/>
              <a:cs typeface="Poppins"/>
              <a:sym typeface="Poppins"/>
            </a:endParaRPr>
          </a:p>
        </p:txBody>
      </p:sp>
      <p:sp>
        <p:nvSpPr>
          <p:cNvPr id="106" name="Google Shape;106;p17"/>
          <p:cNvSpPr/>
          <p:nvPr/>
        </p:nvSpPr>
        <p:spPr>
          <a:xfrm>
            <a:off x="4062450" y="1201500"/>
            <a:ext cx="1992000" cy="594000"/>
          </a:xfrm>
          <a:prstGeom prst="rightArrow">
            <a:avLst>
              <a:gd fmla="val 50000" name="adj1"/>
              <a:gd fmla="val 50000" name="adj2"/>
            </a:avLst>
          </a:prstGeom>
          <a:solidFill>
            <a:srgbClr val="FF89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nvSpPr>
        <p:spPr>
          <a:xfrm>
            <a:off x="6231600" y="2987100"/>
            <a:ext cx="153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Development</a:t>
            </a:r>
            <a:endParaRPr sz="1500">
              <a:solidFill>
                <a:schemeClr val="lt1"/>
              </a:solidFill>
              <a:latin typeface="Poppins"/>
              <a:ea typeface="Poppins"/>
              <a:cs typeface="Poppins"/>
              <a:sym typeface="Poppins"/>
            </a:endParaRPr>
          </a:p>
        </p:txBody>
      </p:sp>
      <p:sp>
        <p:nvSpPr>
          <p:cNvPr id="108" name="Google Shape;108;p17"/>
          <p:cNvSpPr/>
          <p:nvPr/>
        </p:nvSpPr>
        <p:spPr>
          <a:xfrm>
            <a:off x="7690200" y="1290750"/>
            <a:ext cx="1363500" cy="2254500"/>
          </a:xfrm>
          <a:prstGeom prst="curvedLeftArrow">
            <a:avLst>
              <a:gd fmla="val 25000" name="adj1"/>
              <a:gd fmla="val 50000" name="adj2"/>
              <a:gd fmla="val 25000" name="adj3"/>
            </a:avLst>
          </a:prstGeom>
          <a:solidFill>
            <a:srgbClr val="FF89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nvSpPr>
        <p:spPr>
          <a:xfrm>
            <a:off x="2894400" y="2987100"/>
            <a:ext cx="99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Testing</a:t>
            </a:r>
            <a:endParaRPr sz="1500">
              <a:solidFill>
                <a:schemeClr val="lt1"/>
              </a:solidFill>
              <a:latin typeface="Poppins"/>
              <a:ea typeface="Poppins"/>
              <a:cs typeface="Poppins"/>
              <a:sym typeface="Poppins"/>
            </a:endParaRPr>
          </a:p>
        </p:txBody>
      </p:sp>
      <p:sp>
        <p:nvSpPr>
          <p:cNvPr id="110" name="Google Shape;110;p17"/>
          <p:cNvSpPr/>
          <p:nvPr/>
        </p:nvSpPr>
        <p:spPr>
          <a:xfrm>
            <a:off x="3885300" y="2844150"/>
            <a:ext cx="2346300" cy="686100"/>
          </a:xfrm>
          <a:prstGeom prst="leftArrow">
            <a:avLst>
              <a:gd fmla="val 50000" name="adj1"/>
              <a:gd fmla="val 50000" name="adj2"/>
            </a:avLst>
          </a:prstGeom>
          <a:solidFill>
            <a:srgbClr val="FF89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2956500" y="3402600"/>
            <a:ext cx="702000" cy="1418700"/>
          </a:xfrm>
          <a:prstGeom prst="downArrow">
            <a:avLst>
              <a:gd fmla="val 50000" name="adj1"/>
              <a:gd fmla="val 50000" name="adj2"/>
            </a:avLst>
          </a:prstGeom>
          <a:solidFill>
            <a:srgbClr val="FF89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2620350" y="4728000"/>
            <a:ext cx="153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Deployment</a:t>
            </a:r>
            <a:endParaRPr sz="1500">
              <a:solidFill>
                <a:schemeClr val="lt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C5A"/>
        </a:solidFill>
      </p:bgPr>
    </p:bg>
    <p:spTree>
      <p:nvGrpSpPr>
        <p:cNvPr id="116" name="Shape 116"/>
        <p:cNvGrpSpPr/>
        <p:nvPr/>
      </p:nvGrpSpPr>
      <p:grpSpPr>
        <a:xfrm>
          <a:off x="0" y="0"/>
          <a:ext cx="0" cy="0"/>
          <a:chOff x="0" y="0"/>
          <a:chExt cx="0" cy="0"/>
        </a:xfrm>
      </p:grpSpPr>
      <p:sp>
        <p:nvSpPr>
          <p:cNvPr id="117" name="Google Shape;117;p18"/>
          <p:cNvSpPr txBox="1"/>
          <p:nvPr>
            <p:ph type="title"/>
          </p:nvPr>
        </p:nvSpPr>
        <p:spPr>
          <a:xfrm>
            <a:off x="4572000" y="458025"/>
            <a:ext cx="41841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rgbClr val="FF894F"/>
                </a:solidFill>
                <a:latin typeface="Poppins"/>
                <a:ea typeface="Poppins"/>
                <a:cs typeface="Poppins"/>
                <a:sym typeface="Poppins"/>
              </a:rPr>
              <a:t>Minimal Viable Product</a:t>
            </a:r>
            <a:endParaRPr b="1" sz="2620">
              <a:solidFill>
                <a:srgbClr val="FF894F"/>
              </a:solidFill>
              <a:latin typeface="Poppins"/>
              <a:ea typeface="Poppins"/>
              <a:cs typeface="Poppins"/>
              <a:sym typeface="Poppins"/>
            </a:endParaRPr>
          </a:p>
        </p:txBody>
      </p:sp>
      <p:sp>
        <p:nvSpPr>
          <p:cNvPr id="118" name="Google Shape;118;p18"/>
          <p:cNvSpPr txBox="1"/>
          <p:nvPr>
            <p:ph idx="1" type="body"/>
          </p:nvPr>
        </p:nvSpPr>
        <p:spPr>
          <a:xfrm>
            <a:off x="4572000" y="1126350"/>
            <a:ext cx="4184100" cy="3825600"/>
          </a:xfrm>
          <a:prstGeom prst="rect">
            <a:avLst/>
          </a:prstGeom>
        </p:spPr>
        <p:txBody>
          <a:bodyPr anchorCtr="0" anchor="t" bIns="91425" lIns="91425" spcFirstLastPara="1" rIns="91425" wrap="square" tIns="91425">
            <a:normAutofit fontScale="77500" lnSpcReduction="10000"/>
          </a:bodyPr>
          <a:lstStyle/>
          <a:p>
            <a:pPr indent="0" lvl="0" marL="0" rtl="0" algn="l">
              <a:lnSpc>
                <a:spcPct val="200000"/>
              </a:lnSpc>
              <a:spcBef>
                <a:spcPts val="0"/>
              </a:spcBef>
              <a:spcAft>
                <a:spcPts val="0"/>
              </a:spcAft>
              <a:buNone/>
            </a:pPr>
            <a:r>
              <a:rPr lang="en" sz="1700">
                <a:solidFill>
                  <a:schemeClr val="lt1"/>
                </a:solidFill>
                <a:latin typeface="Poppins"/>
                <a:ea typeface="Poppins"/>
                <a:cs typeface="Poppins"/>
                <a:sym typeface="Poppins"/>
              </a:rPr>
              <a:t>Web</a:t>
            </a:r>
            <a:endParaRPr sz="1700">
              <a:solidFill>
                <a:schemeClr val="lt1"/>
              </a:solidFill>
              <a:latin typeface="Poppins"/>
              <a:ea typeface="Poppins"/>
              <a:cs typeface="Poppins"/>
              <a:sym typeface="Poppins"/>
            </a:endParaRPr>
          </a:p>
          <a:p>
            <a:pPr indent="-312261" lvl="0" marL="457200" rtl="0" algn="l">
              <a:lnSpc>
                <a:spcPct val="200000"/>
              </a:lnSpc>
              <a:spcBef>
                <a:spcPts val="1000"/>
              </a:spcBef>
              <a:spcAft>
                <a:spcPts val="0"/>
              </a:spcAft>
              <a:buClr>
                <a:schemeClr val="lt1"/>
              </a:buClr>
              <a:buSzPct val="100000"/>
              <a:buFont typeface="Poppins"/>
              <a:buChar char="●"/>
            </a:pPr>
            <a:r>
              <a:rPr lang="en" sz="1700">
                <a:solidFill>
                  <a:schemeClr val="lt1"/>
                </a:solidFill>
                <a:latin typeface="Poppins"/>
                <a:ea typeface="Poppins"/>
                <a:cs typeface="Poppins"/>
                <a:sym typeface="Poppins"/>
              </a:rPr>
              <a:t>Landing Page</a:t>
            </a:r>
            <a:endParaRPr sz="1700">
              <a:solidFill>
                <a:schemeClr val="lt1"/>
              </a:solidFill>
              <a:latin typeface="Poppins"/>
              <a:ea typeface="Poppins"/>
              <a:cs typeface="Poppins"/>
              <a:sym typeface="Poppins"/>
            </a:endParaRPr>
          </a:p>
          <a:p>
            <a:pPr indent="-312261" lvl="0" marL="457200" rtl="0" algn="l">
              <a:lnSpc>
                <a:spcPct val="200000"/>
              </a:lnSpc>
              <a:spcBef>
                <a:spcPts val="0"/>
              </a:spcBef>
              <a:spcAft>
                <a:spcPts val="0"/>
              </a:spcAft>
              <a:buClr>
                <a:schemeClr val="lt1"/>
              </a:buClr>
              <a:buSzPct val="100000"/>
              <a:buFont typeface="Poppins"/>
              <a:buChar char="●"/>
            </a:pPr>
            <a:r>
              <a:rPr lang="en" sz="1700">
                <a:solidFill>
                  <a:schemeClr val="lt1"/>
                </a:solidFill>
                <a:latin typeface="Poppins"/>
                <a:ea typeface="Poppins"/>
                <a:cs typeface="Poppins"/>
                <a:sym typeface="Poppins"/>
              </a:rPr>
              <a:t>Authentication Pages</a:t>
            </a:r>
            <a:endParaRPr sz="1700">
              <a:solidFill>
                <a:schemeClr val="lt1"/>
              </a:solidFill>
              <a:latin typeface="Poppins"/>
              <a:ea typeface="Poppins"/>
              <a:cs typeface="Poppins"/>
              <a:sym typeface="Poppins"/>
            </a:endParaRPr>
          </a:p>
          <a:p>
            <a:pPr indent="-312261" lvl="0" marL="457200" rtl="0" algn="l">
              <a:lnSpc>
                <a:spcPct val="200000"/>
              </a:lnSpc>
              <a:spcBef>
                <a:spcPts val="0"/>
              </a:spcBef>
              <a:spcAft>
                <a:spcPts val="0"/>
              </a:spcAft>
              <a:buClr>
                <a:schemeClr val="lt1"/>
              </a:buClr>
              <a:buSzPct val="100000"/>
              <a:buFont typeface="Poppins"/>
              <a:buChar char="●"/>
            </a:pPr>
            <a:r>
              <a:rPr lang="en" sz="1700">
                <a:solidFill>
                  <a:schemeClr val="lt1"/>
                </a:solidFill>
                <a:latin typeface="Poppins"/>
                <a:ea typeface="Poppins"/>
                <a:cs typeface="Poppins"/>
                <a:sym typeface="Poppins"/>
              </a:rPr>
              <a:t>Dashboard</a:t>
            </a:r>
            <a:endParaRPr sz="1700">
              <a:solidFill>
                <a:schemeClr val="lt1"/>
              </a:solidFill>
              <a:latin typeface="Poppins"/>
              <a:ea typeface="Poppins"/>
              <a:cs typeface="Poppins"/>
              <a:sym typeface="Poppins"/>
            </a:endParaRPr>
          </a:p>
          <a:p>
            <a:pPr indent="0" lvl="0" marL="0" rtl="0" algn="l">
              <a:lnSpc>
                <a:spcPct val="200000"/>
              </a:lnSpc>
              <a:spcBef>
                <a:spcPts val="1000"/>
              </a:spcBef>
              <a:spcAft>
                <a:spcPts val="0"/>
              </a:spcAft>
              <a:buNone/>
            </a:pPr>
            <a:r>
              <a:rPr lang="en" sz="1700">
                <a:solidFill>
                  <a:schemeClr val="lt1"/>
                </a:solidFill>
                <a:latin typeface="Poppins"/>
                <a:ea typeface="Poppins"/>
                <a:cs typeface="Poppins"/>
                <a:sym typeface="Poppins"/>
              </a:rPr>
              <a:t>Mobile</a:t>
            </a:r>
            <a:endParaRPr sz="1700">
              <a:solidFill>
                <a:schemeClr val="lt1"/>
              </a:solidFill>
              <a:latin typeface="Poppins"/>
              <a:ea typeface="Poppins"/>
              <a:cs typeface="Poppins"/>
              <a:sym typeface="Poppins"/>
            </a:endParaRPr>
          </a:p>
          <a:p>
            <a:pPr indent="-312261" lvl="0" marL="457200" marR="0" rtl="0" algn="l">
              <a:lnSpc>
                <a:spcPct val="200000"/>
              </a:lnSpc>
              <a:spcBef>
                <a:spcPts val="1000"/>
              </a:spcBef>
              <a:spcAft>
                <a:spcPts val="0"/>
              </a:spcAft>
              <a:buClr>
                <a:schemeClr val="lt1"/>
              </a:buClr>
              <a:buSzPct val="100000"/>
              <a:buFont typeface="Poppins"/>
              <a:buChar char="●"/>
            </a:pPr>
            <a:r>
              <a:rPr lang="en" sz="1700">
                <a:solidFill>
                  <a:schemeClr val="lt1"/>
                </a:solidFill>
                <a:latin typeface="Poppins"/>
                <a:ea typeface="Poppins"/>
                <a:cs typeface="Poppins"/>
                <a:sym typeface="Poppins"/>
              </a:rPr>
              <a:t>Student Chat</a:t>
            </a:r>
            <a:endParaRPr sz="1700">
              <a:solidFill>
                <a:schemeClr val="lt1"/>
              </a:solidFill>
              <a:latin typeface="Poppins"/>
              <a:ea typeface="Poppins"/>
              <a:cs typeface="Poppins"/>
              <a:sym typeface="Poppins"/>
            </a:endParaRPr>
          </a:p>
          <a:p>
            <a:pPr indent="-312261" lvl="0" marL="457200" marR="0" rtl="0" algn="l">
              <a:lnSpc>
                <a:spcPct val="200000"/>
              </a:lnSpc>
              <a:spcBef>
                <a:spcPts val="0"/>
              </a:spcBef>
              <a:spcAft>
                <a:spcPts val="0"/>
              </a:spcAft>
              <a:buClr>
                <a:schemeClr val="lt1"/>
              </a:buClr>
              <a:buSzPct val="100000"/>
              <a:buFont typeface="Poppins"/>
              <a:buChar char="●"/>
            </a:pPr>
            <a:r>
              <a:rPr lang="en" sz="1700">
                <a:solidFill>
                  <a:schemeClr val="lt1"/>
                </a:solidFill>
                <a:latin typeface="Poppins"/>
                <a:ea typeface="Poppins"/>
                <a:cs typeface="Poppins"/>
                <a:sym typeface="Poppins"/>
              </a:rPr>
              <a:t>Courses activity</a:t>
            </a:r>
            <a:endParaRPr sz="1700">
              <a:solidFill>
                <a:schemeClr val="lt1"/>
              </a:solidFill>
              <a:latin typeface="Poppins"/>
              <a:ea typeface="Poppins"/>
              <a:cs typeface="Poppins"/>
              <a:sym typeface="Poppins"/>
            </a:endParaRPr>
          </a:p>
          <a:p>
            <a:pPr indent="-312261" lvl="0" marL="457200" marR="0" rtl="0" algn="l">
              <a:lnSpc>
                <a:spcPct val="200000"/>
              </a:lnSpc>
              <a:spcBef>
                <a:spcPts val="0"/>
              </a:spcBef>
              <a:spcAft>
                <a:spcPts val="0"/>
              </a:spcAft>
              <a:buClr>
                <a:schemeClr val="lt1"/>
              </a:buClr>
              <a:buSzPct val="100000"/>
              <a:buFont typeface="Poppins"/>
              <a:buChar char="●"/>
            </a:pPr>
            <a:r>
              <a:rPr lang="en" sz="1700">
                <a:solidFill>
                  <a:schemeClr val="lt1"/>
                </a:solidFill>
                <a:latin typeface="Poppins"/>
                <a:ea typeface="Poppins"/>
                <a:cs typeface="Poppins"/>
                <a:sym typeface="Poppins"/>
              </a:rPr>
              <a:t>Attendance activity</a:t>
            </a:r>
            <a:endParaRPr sz="1700">
              <a:solidFill>
                <a:schemeClr val="lt1"/>
              </a:solidFill>
              <a:latin typeface="Poppins"/>
              <a:ea typeface="Poppins"/>
              <a:cs typeface="Poppins"/>
              <a:sym typeface="Poppins"/>
            </a:endParaRPr>
          </a:p>
          <a:p>
            <a:pPr indent="-312261" lvl="0" marL="457200" marR="0" rtl="0" algn="l">
              <a:lnSpc>
                <a:spcPct val="200000"/>
              </a:lnSpc>
              <a:spcBef>
                <a:spcPts val="0"/>
              </a:spcBef>
              <a:spcAft>
                <a:spcPts val="0"/>
              </a:spcAft>
              <a:buClr>
                <a:schemeClr val="lt1"/>
              </a:buClr>
              <a:buSzPct val="100000"/>
              <a:buFont typeface="Poppins"/>
              <a:buChar char="●"/>
            </a:pPr>
            <a:r>
              <a:rPr lang="en" sz="1700">
                <a:solidFill>
                  <a:schemeClr val="lt1"/>
                </a:solidFill>
                <a:latin typeface="Poppins"/>
                <a:ea typeface="Poppins"/>
                <a:cs typeface="Poppins"/>
                <a:sym typeface="Poppins"/>
              </a:rPr>
              <a:t> Profile</a:t>
            </a:r>
            <a:endParaRPr sz="1700">
              <a:solidFill>
                <a:schemeClr val="lt1"/>
              </a:solidFill>
              <a:latin typeface="Poppins"/>
              <a:ea typeface="Poppins"/>
              <a:cs typeface="Poppins"/>
              <a:sym typeface="Poppins"/>
            </a:endParaRPr>
          </a:p>
        </p:txBody>
      </p:sp>
      <p:sp>
        <p:nvSpPr>
          <p:cNvPr id="119" name="Google Shape;119;p18"/>
          <p:cNvSpPr/>
          <p:nvPr/>
        </p:nvSpPr>
        <p:spPr>
          <a:xfrm>
            <a:off x="6350" y="6350"/>
            <a:ext cx="3975000" cy="513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8"/>
          <p:cNvPicPr preferRelativeResize="0"/>
          <p:nvPr/>
        </p:nvPicPr>
        <p:blipFill>
          <a:blip r:embed="rId3">
            <a:alphaModFix/>
          </a:blip>
          <a:stretch>
            <a:fillRect/>
          </a:stretch>
        </p:blipFill>
        <p:spPr>
          <a:xfrm>
            <a:off x="0" y="133350"/>
            <a:ext cx="4565650" cy="456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p:nvPr/>
        </p:nvSpPr>
        <p:spPr>
          <a:xfrm>
            <a:off x="576350" y="268075"/>
            <a:ext cx="4056000" cy="4490400"/>
          </a:xfrm>
          <a:prstGeom prst="rect">
            <a:avLst/>
          </a:prstGeom>
          <a:solidFill>
            <a:srgbClr val="161C5A"/>
          </a:solidFill>
          <a:ln cap="flat" cmpd="sng" w="9525">
            <a:solidFill>
              <a:srgbClr val="827397"/>
            </a:solidFill>
            <a:prstDash val="solid"/>
            <a:round/>
            <a:headEnd len="sm" w="sm" type="none"/>
            <a:tailEnd len="sm" w="sm" type="none"/>
          </a:ln>
          <a:effectLst>
            <a:outerShdw blurRad="57150" rotWithShape="0" algn="bl" dir="540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txBox="1"/>
          <p:nvPr/>
        </p:nvSpPr>
        <p:spPr>
          <a:xfrm>
            <a:off x="772550" y="436225"/>
            <a:ext cx="3426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FF894F"/>
                </a:solidFill>
                <a:latin typeface="Poppins"/>
                <a:ea typeface="Poppins"/>
                <a:cs typeface="Poppins"/>
                <a:sym typeface="Poppins"/>
              </a:rPr>
              <a:t>Technologies used</a:t>
            </a:r>
            <a:endParaRPr b="1" sz="2600">
              <a:solidFill>
                <a:srgbClr val="FF894F"/>
              </a:solidFill>
              <a:latin typeface="Poppins"/>
              <a:ea typeface="Poppins"/>
              <a:cs typeface="Poppins"/>
              <a:sym typeface="Poppins"/>
            </a:endParaRPr>
          </a:p>
        </p:txBody>
      </p:sp>
      <p:sp>
        <p:nvSpPr>
          <p:cNvPr id="127" name="Google Shape;127;p19"/>
          <p:cNvSpPr txBox="1"/>
          <p:nvPr/>
        </p:nvSpPr>
        <p:spPr>
          <a:xfrm>
            <a:off x="772550" y="1021225"/>
            <a:ext cx="3475800" cy="3424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Html</a:t>
            </a:r>
            <a:endParaRPr sz="1600">
              <a:solidFill>
                <a:schemeClr val="lt1"/>
              </a:solidFill>
              <a:latin typeface="Poppins"/>
              <a:ea typeface="Poppins"/>
              <a:cs typeface="Poppins"/>
              <a:sym typeface="Poppins"/>
            </a:endParaRPr>
          </a:p>
          <a:p>
            <a:pPr indent="-330200" lvl="0" marL="457200" rtl="0" algn="l">
              <a:lnSpc>
                <a:spcPct val="150000"/>
              </a:lnSpc>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Javascript</a:t>
            </a:r>
            <a:endParaRPr sz="1600">
              <a:solidFill>
                <a:schemeClr val="lt1"/>
              </a:solidFill>
              <a:latin typeface="Poppins"/>
              <a:ea typeface="Poppins"/>
              <a:cs typeface="Poppins"/>
              <a:sym typeface="Poppins"/>
            </a:endParaRPr>
          </a:p>
          <a:p>
            <a:pPr indent="-330200" lvl="0" marL="457200" rtl="0" algn="l">
              <a:lnSpc>
                <a:spcPct val="150000"/>
              </a:lnSpc>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CSS</a:t>
            </a:r>
            <a:endParaRPr sz="1600">
              <a:solidFill>
                <a:schemeClr val="lt1"/>
              </a:solidFill>
              <a:latin typeface="Poppins"/>
              <a:ea typeface="Poppins"/>
              <a:cs typeface="Poppins"/>
              <a:sym typeface="Poppins"/>
            </a:endParaRPr>
          </a:p>
          <a:p>
            <a:pPr indent="-330200" lvl="0" marL="457200" rtl="0" algn="l">
              <a:lnSpc>
                <a:spcPct val="150000"/>
              </a:lnSpc>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Bootstrap</a:t>
            </a:r>
            <a:endParaRPr sz="1600">
              <a:solidFill>
                <a:schemeClr val="lt1"/>
              </a:solidFill>
              <a:latin typeface="Poppins"/>
              <a:ea typeface="Poppins"/>
              <a:cs typeface="Poppins"/>
              <a:sym typeface="Poppins"/>
            </a:endParaRPr>
          </a:p>
          <a:p>
            <a:pPr indent="-330200" lvl="0" marL="457200" rtl="0" algn="l">
              <a:lnSpc>
                <a:spcPct val="150000"/>
              </a:lnSpc>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Java</a:t>
            </a:r>
            <a:endParaRPr sz="1600">
              <a:solidFill>
                <a:schemeClr val="lt1"/>
              </a:solidFill>
              <a:latin typeface="Poppins"/>
              <a:ea typeface="Poppins"/>
              <a:cs typeface="Poppins"/>
              <a:sym typeface="Poppins"/>
            </a:endParaRPr>
          </a:p>
          <a:p>
            <a:pPr indent="-330200" lvl="0" marL="457200" rtl="0" algn="l">
              <a:lnSpc>
                <a:spcPct val="150000"/>
              </a:lnSpc>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Spark</a:t>
            </a:r>
            <a:endParaRPr sz="1600">
              <a:solidFill>
                <a:schemeClr val="lt1"/>
              </a:solidFill>
              <a:latin typeface="Poppins"/>
              <a:ea typeface="Poppins"/>
              <a:cs typeface="Poppins"/>
              <a:sym typeface="Poppins"/>
            </a:endParaRPr>
          </a:p>
          <a:p>
            <a:pPr indent="-330200" lvl="0" marL="457200" rtl="0" algn="l">
              <a:lnSpc>
                <a:spcPct val="150000"/>
              </a:lnSpc>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Figma</a:t>
            </a:r>
            <a:endParaRPr sz="1600">
              <a:solidFill>
                <a:schemeClr val="lt1"/>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1700">
              <a:solidFill>
                <a:schemeClr val="lt1"/>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1700">
              <a:solidFill>
                <a:schemeClr val="lt1"/>
              </a:solidFill>
              <a:latin typeface="Poppins"/>
              <a:ea typeface="Poppins"/>
              <a:cs typeface="Poppins"/>
              <a:sym typeface="Poppins"/>
            </a:endParaRPr>
          </a:p>
        </p:txBody>
      </p:sp>
      <p:pic>
        <p:nvPicPr>
          <p:cNvPr id="128" name="Google Shape;128;p19"/>
          <p:cNvPicPr preferRelativeResize="0"/>
          <p:nvPr/>
        </p:nvPicPr>
        <p:blipFill rotWithShape="1">
          <a:blip r:embed="rId3">
            <a:alphaModFix/>
          </a:blip>
          <a:srcRect b="0" l="1500" r="-1499" t="0"/>
          <a:stretch/>
        </p:blipFill>
        <p:spPr>
          <a:xfrm>
            <a:off x="4048150" y="268075"/>
            <a:ext cx="4902200" cy="490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C5A"/>
        </a:solidFill>
      </p:bgPr>
    </p:bg>
    <p:spTree>
      <p:nvGrpSpPr>
        <p:cNvPr id="132" name="Shape 132"/>
        <p:cNvGrpSpPr/>
        <p:nvPr/>
      </p:nvGrpSpPr>
      <p:grpSpPr>
        <a:xfrm>
          <a:off x="0" y="0"/>
          <a:ext cx="0" cy="0"/>
          <a:chOff x="0" y="0"/>
          <a:chExt cx="0" cy="0"/>
        </a:xfrm>
      </p:grpSpPr>
      <p:sp>
        <p:nvSpPr>
          <p:cNvPr id="133" name="Google Shape;133;p20"/>
          <p:cNvSpPr txBox="1"/>
          <p:nvPr>
            <p:ph type="title"/>
          </p:nvPr>
        </p:nvSpPr>
        <p:spPr>
          <a:xfrm>
            <a:off x="4387850" y="495300"/>
            <a:ext cx="4482600" cy="66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sz="3000">
                <a:solidFill>
                  <a:srgbClr val="FF894F"/>
                </a:solidFill>
                <a:latin typeface="Poppins"/>
                <a:ea typeface="Poppins"/>
                <a:cs typeface="Poppins"/>
                <a:sym typeface="Poppins"/>
              </a:rPr>
              <a:t>Challenges Faced</a:t>
            </a:r>
            <a:endParaRPr b="1" sz="3000">
              <a:solidFill>
                <a:srgbClr val="FF894F"/>
              </a:solidFill>
              <a:latin typeface="Poppins"/>
              <a:ea typeface="Poppins"/>
              <a:cs typeface="Poppins"/>
              <a:sym typeface="Poppins"/>
            </a:endParaRPr>
          </a:p>
          <a:p>
            <a:pPr indent="0" lvl="0" marL="0" rtl="0" algn="l">
              <a:spcBef>
                <a:spcPts val="0"/>
              </a:spcBef>
              <a:spcAft>
                <a:spcPts val="0"/>
              </a:spcAft>
              <a:buNone/>
            </a:pPr>
            <a:r>
              <a:t/>
            </a:r>
            <a:endParaRPr b="1" sz="3000">
              <a:solidFill>
                <a:srgbClr val="FF894F"/>
              </a:solidFill>
              <a:latin typeface="Poppins"/>
              <a:ea typeface="Poppins"/>
              <a:cs typeface="Poppins"/>
              <a:sym typeface="Poppins"/>
            </a:endParaRPr>
          </a:p>
        </p:txBody>
      </p:sp>
      <p:sp>
        <p:nvSpPr>
          <p:cNvPr id="134" name="Google Shape;134;p20"/>
          <p:cNvSpPr txBox="1"/>
          <p:nvPr>
            <p:ph idx="1" type="body"/>
          </p:nvPr>
        </p:nvSpPr>
        <p:spPr>
          <a:xfrm>
            <a:off x="4387850" y="1489825"/>
            <a:ext cx="4616400" cy="29106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sz="1900">
                <a:solidFill>
                  <a:schemeClr val="lt2"/>
                </a:solidFill>
                <a:latin typeface="Poppins"/>
                <a:ea typeface="Poppins"/>
                <a:cs typeface="Poppins"/>
                <a:sym typeface="Poppins"/>
              </a:rPr>
              <a:t>Consuming the Apis on web using java spark was not possible so the ui for web had to be changed back to html and javascript for the consumption to be smooth.</a:t>
            </a:r>
            <a:endParaRPr sz="1900">
              <a:solidFill>
                <a:schemeClr val="lt2"/>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700">
              <a:solidFill>
                <a:srgbClr val="FFFFFF"/>
              </a:solidFill>
              <a:latin typeface="Nunito"/>
              <a:ea typeface="Nunito"/>
              <a:cs typeface="Nunito"/>
              <a:sym typeface="Nunito"/>
            </a:endParaRPr>
          </a:p>
        </p:txBody>
      </p:sp>
      <p:sp>
        <p:nvSpPr>
          <p:cNvPr id="135" name="Google Shape;135;p20"/>
          <p:cNvSpPr/>
          <p:nvPr/>
        </p:nvSpPr>
        <p:spPr>
          <a:xfrm>
            <a:off x="0" y="0"/>
            <a:ext cx="38292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0"/>
          <p:cNvPicPr preferRelativeResize="0"/>
          <p:nvPr/>
        </p:nvPicPr>
        <p:blipFill>
          <a:blip r:embed="rId3">
            <a:alphaModFix/>
          </a:blip>
          <a:stretch>
            <a:fillRect/>
          </a:stretch>
        </p:blipFill>
        <p:spPr>
          <a:xfrm>
            <a:off x="15875" y="200025"/>
            <a:ext cx="4524375" cy="4524375"/>
          </a:xfrm>
          <a:prstGeom prst="rect">
            <a:avLst/>
          </a:prstGeom>
          <a:noFill/>
          <a:ln>
            <a:noFill/>
          </a:ln>
        </p:spPr>
      </p:pic>
      <p:sp>
        <p:nvSpPr>
          <p:cNvPr id="137" name="Google Shape;137;p20"/>
          <p:cNvSpPr/>
          <p:nvPr/>
        </p:nvSpPr>
        <p:spPr>
          <a:xfrm>
            <a:off x="3962425" y="2219250"/>
            <a:ext cx="306900" cy="753000"/>
          </a:xfrm>
          <a:prstGeom prst="upArrow">
            <a:avLst>
              <a:gd fmla="val 50000" name="adj1"/>
              <a:gd fmla="val 50000" name="adj2"/>
            </a:avLst>
          </a:prstGeom>
          <a:solidFill>
            <a:srgbClr val="161C5A"/>
          </a:solidFill>
          <a:ln cap="flat" cmpd="sng" w="9525">
            <a:solidFill>
              <a:srgbClr val="161C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1C5A"/>
        </a:solidFill>
      </p:bgPr>
    </p:bg>
    <p:spTree>
      <p:nvGrpSpPr>
        <p:cNvPr id="141" name="Shape 141"/>
        <p:cNvGrpSpPr/>
        <p:nvPr/>
      </p:nvGrpSpPr>
      <p:grpSpPr>
        <a:xfrm>
          <a:off x="0" y="0"/>
          <a:ext cx="0" cy="0"/>
          <a:chOff x="0" y="0"/>
          <a:chExt cx="0" cy="0"/>
        </a:xfrm>
      </p:grpSpPr>
      <p:sp>
        <p:nvSpPr>
          <p:cNvPr id="142" name="Google Shape;142;p21"/>
          <p:cNvSpPr txBox="1"/>
          <p:nvPr>
            <p:ph type="title"/>
          </p:nvPr>
        </p:nvSpPr>
        <p:spPr>
          <a:xfrm>
            <a:off x="4387850" y="495300"/>
            <a:ext cx="4482600" cy="66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100">
                <a:solidFill>
                  <a:srgbClr val="FF894F"/>
                </a:solidFill>
                <a:latin typeface="Poppins"/>
                <a:ea typeface="Poppins"/>
                <a:cs typeface="Poppins"/>
                <a:sym typeface="Poppins"/>
              </a:rPr>
              <a:t>Future plans</a:t>
            </a:r>
            <a:endParaRPr b="1" sz="3100">
              <a:solidFill>
                <a:srgbClr val="FF894F"/>
              </a:solidFill>
              <a:latin typeface="Poppins"/>
              <a:ea typeface="Poppins"/>
              <a:cs typeface="Poppins"/>
              <a:sym typeface="Poppins"/>
            </a:endParaRPr>
          </a:p>
          <a:p>
            <a:pPr indent="0" lvl="0" marL="0" rtl="0" algn="l">
              <a:spcBef>
                <a:spcPts val="0"/>
              </a:spcBef>
              <a:spcAft>
                <a:spcPts val="0"/>
              </a:spcAft>
              <a:buNone/>
            </a:pPr>
            <a:r>
              <a:t/>
            </a:r>
            <a:endParaRPr b="1" sz="3000">
              <a:solidFill>
                <a:srgbClr val="FF894F"/>
              </a:solidFill>
              <a:latin typeface="Poppins"/>
              <a:ea typeface="Poppins"/>
              <a:cs typeface="Poppins"/>
              <a:sym typeface="Poppins"/>
            </a:endParaRPr>
          </a:p>
          <a:p>
            <a:pPr indent="0" lvl="0" marL="0" rtl="0" algn="l">
              <a:spcBef>
                <a:spcPts val="0"/>
              </a:spcBef>
              <a:spcAft>
                <a:spcPts val="0"/>
              </a:spcAft>
              <a:buNone/>
            </a:pPr>
            <a:r>
              <a:t/>
            </a:r>
            <a:endParaRPr b="1" sz="3000">
              <a:solidFill>
                <a:srgbClr val="FF894F"/>
              </a:solidFill>
              <a:latin typeface="Poppins"/>
              <a:ea typeface="Poppins"/>
              <a:cs typeface="Poppins"/>
              <a:sym typeface="Poppins"/>
            </a:endParaRPr>
          </a:p>
        </p:txBody>
      </p:sp>
      <p:sp>
        <p:nvSpPr>
          <p:cNvPr id="143" name="Google Shape;143;p21"/>
          <p:cNvSpPr txBox="1"/>
          <p:nvPr>
            <p:ph idx="1" type="body"/>
          </p:nvPr>
        </p:nvSpPr>
        <p:spPr>
          <a:xfrm>
            <a:off x="4387850" y="1489825"/>
            <a:ext cx="4616400" cy="2910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2"/>
              </a:buClr>
              <a:buSzPts val="1900"/>
              <a:buFont typeface="Poppins"/>
              <a:buAutoNum type="arabicPeriod"/>
            </a:pPr>
            <a:r>
              <a:rPr lang="en" sz="1900">
                <a:solidFill>
                  <a:schemeClr val="lt2"/>
                </a:solidFill>
                <a:latin typeface="Poppins"/>
                <a:ea typeface="Poppins"/>
                <a:cs typeface="Poppins"/>
                <a:sym typeface="Poppins"/>
              </a:rPr>
              <a:t>Video conferencing functionality</a:t>
            </a:r>
            <a:endParaRPr sz="1900">
              <a:solidFill>
                <a:schemeClr val="lt2"/>
              </a:solidFill>
              <a:latin typeface="Poppins"/>
              <a:ea typeface="Poppins"/>
              <a:cs typeface="Poppins"/>
              <a:sym typeface="Poppins"/>
            </a:endParaRPr>
          </a:p>
          <a:p>
            <a:pPr indent="0" lvl="0" marL="0" rtl="0" algn="l">
              <a:spcBef>
                <a:spcPts val="0"/>
              </a:spcBef>
              <a:spcAft>
                <a:spcPts val="0"/>
              </a:spcAft>
              <a:buNone/>
            </a:pPr>
            <a:r>
              <a:t/>
            </a:r>
            <a:endParaRPr sz="1900">
              <a:solidFill>
                <a:schemeClr val="lt2"/>
              </a:solidFill>
              <a:latin typeface="Poppins"/>
              <a:ea typeface="Poppins"/>
              <a:cs typeface="Poppins"/>
              <a:sym typeface="Poppins"/>
            </a:endParaRPr>
          </a:p>
          <a:p>
            <a:pPr indent="-349250" lvl="0" marL="457200" rtl="0" algn="l">
              <a:spcBef>
                <a:spcPts val="0"/>
              </a:spcBef>
              <a:spcAft>
                <a:spcPts val="0"/>
              </a:spcAft>
              <a:buClr>
                <a:schemeClr val="lt2"/>
              </a:buClr>
              <a:buSzPts val="1900"/>
              <a:buFont typeface="Poppins"/>
              <a:buAutoNum type="arabicPeriod"/>
            </a:pPr>
            <a:r>
              <a:rPr lang="en" sz="1900">
                <a:solidFill>
                  <a:schemeClr val="lt2"/>
                </a:solidFill>
                <a:latin typeface="Poppins"/>
                <a:ea typeface="Poppins"/>
                <a:cs typeface="Poppins"/>
                <a:sym typeface="Poppins"/>
              </a:rPr>
              <a:t>Implementing </a:t>
            </a:r>
            <a:r>
              <a:rPr lang="en" sz="1900">
                <a:solidFill>
                  <a:schemeClr val="lt1"/>
                </a:solidFill>
                <a:latin typeface="Poppins"/>
                <a:ea typeface="Poppins"/>
                <a:cs typeface="Poppins"/>
                <a:sym typeface="Poppins"/>
              </a:rPr>
              <a:t>Co-</a:t>
            </a:r>
            <a:r>
              <a:rPr lang="en" sz="1900">
                <a:solidFill>
                  <a:schemeClr val="lt1"/>
                </a:solidFill>
                <a:latin typeface="Poppins"/>
                <a:ea typeface="Poppins"/>
                <a:cs typeface="Poppins"/>
                <a:sym typeface="Poppins"/>
              </a:rPr>
              <a:t>curricular</a:t>
            </a:r>
            <a:r>
              <a:rPr lang="en" sz="1900">
                <a:solidFill>
                  <a:schemeClr val="lt1"/>
                </a:solidFill>
                <a:latin typeface="Poppins"/>
                <a:ea typeface="Poppins"/>
                <a:cs typeface="Poppins"/>
                <a:sym typeface="Poppins"/>
              </a:rPr>
              <a:t> activities such as School wide quizzes and different clubs .</a:t>
            </a:r>
            <a:endParaRPr sz="1900">
              <a:solidFill>
                <a:schemeClr val="lt1"/>
              </a:solidFill>
              <a:latin typeface="Poppins"/>
              <a:ea typeface="Poppins"/>
              <a:cs typeface="Poppins"/>
              <a:sym typeface="Poppins"/>
            </a:endParaRPr>
          </a:p>
          <a:p>
            <a:pPr indent="-349250" lvl="0" marL="457200" rtl="0" algn="l">
              <a:spcBef>
                <a:spcPts val="0"/>
              </a:spcBef>
              <a:spcAft>
                <a:spcPts val="0"/>
              </a:spcAft>
              <a:buClr>
                <a:schemeClr val="lt1"/>
              </a:buClr>
              <a:buSzPts val="1900"/>
              <a:buFont typeface="Poppins"/>
              <a:buAutoNum type="arabicPeriod"/>
            </a:pPr>
            <a:r>
              <a:rPr lang="en" sz="1900">
                <a:solidFill>
                  <a:schemeClr val="lt1"/>
                </a:solidFill>
                <a:latin typeface="Poppins"/>
                <a:ea typeface="Poppins"/>
                <a:cs typeface="Poppins"/>
                <a:sym typeface="Poppins"/>
              </a:rPr>
              <a:t>Students taking tests and exams.</a:t>
            </a:r>
            <a:endParaRPr sz="1900">
              <a:solidFill>
                <a:schemeClr val="lt1"/>
              </a:solidFill>
              <a:latin typeface="Poppins"/>
              <a:ea typeface="Poppins"/>
              <a:cs typeface="Poppins"/>
              <a:sym typeface="Poppins"/>
            </a:endParaRPr>
          </a:p>
          <a:p>
            <a:pPr indent="0" lvl="0" marL="0" rtl="0" algn="l">
              <a:spcBef>
                <a:spcPts val="0"/>
              </a:spcBef>
              <a:spcAft>
                <a:spcPts val="0"/>
              </a:spcAft>
              <a:buNone/>
            </a:pPr>
            <a:r>
              <a:t/>
            </a:r>
            <a:endParaRPr sz="1900">
              <a:solidFill>
                <a:schemeClr val="lt2"/>
              </a:solidFill>
              <a:latin typeface="Poppins"/>
              <a:ea typeface="Poppins"/>
              <a:cs typeface="Poppins"/>
              <a:sym typeface="Poppins"/>
            </a:endParaRPr>
          </a:p>
        </p:txBody>
      </p:sp>
      <p:sp>
        <p:nvSpPr>
          <p:cNvPr id="144" name="Google Shape;144;p21"/>
          <p:cNvSpPr/>
          <p:nvPr/>
        </p:nvSpPr>
        <p:spPr>
          <a:xfrm>
            <a:off x="0" y="0"/>
            <a:ext cx="38292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3962425" y="2219250"/>
            <a:ext cx="306900" cy="753000"/>
          </a:xfrm>
          <a:prstGeom prst="upArrow">
            <a:avLst>
              <a:gd fmla="val 50000" name="adj1"/>
              <a:gd fmla="val 50000" name="adj2"/>
            </a:avLst>
          </a:prstGeom>
          <a:solidFill>
            <a:srgbClr val="161C5A"/>
          </a:solidFill>
          <a:ln cap="flat" cmpd="sng" w="9525">
            <a:solidFill>
              <a:srgbClr val="161C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1"/>
          <p:cNvPicPr preferRelativeResize="0"/>
          <p:nvPr/>
        </p:nvPicPr>
        <p:blipFill>
          <a:blip r:embed="rId3">
            <a:alphaModFix/>
          </a:blip>
          <a:stretch>
            <a:fillRect/>
          </a:stretch>
        </p:blipFill>
        <p:spPr>
          <a:xfrm>
            <a:off x="-136200" y="278250"/>
            <a:ext cx="4482600" cy="448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